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30E1853-F45A-574A-9B7F-DC96BEAE5E0D}" v="180" dt="2018-11-01T17:18:31.376"/>
    <p1510:client id="{A81EFEF3-E2EC-4A08-8EAD-09121C025F0C}" v="64" dt="2018-11-02T13:29:26.8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63925" autoAdjust="0"/>
  </p:normalViewPr>
  <p:slideViewPr>
    <p:cSldViewPr snapToGrid="0">
      <p:cViewPr varScale="1">
        <p:scale>
          <a:sx n="73" d="100"/>
          <a:sy n="73" d="100"/>
        </p:scale>
        <p:origin x="197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eas Moser" userId="580d3a49c1a6dfb8" providerId="LiveId" clId="{A81EFEF3-E2EC-4A08-8EAD-09121C025F0C}"/>
    <pc:docChg chg="undo custSel mod addSld modSld">
      <pc:chgData name="Andreas Moser" userId="580d3a49c1a6dfb8" providerId="LiveId" clId="{A81EFEF3-E2EC-4A08-8EAD-09121C025F0C}" dt="2018-11-02T15:10:30.371" v="2883" actId="20577"/>
      <pc:docMkLst>
        <pc:docMk/>
      </pc:docMkLst>
      <pc:sldChg chg="addSp delSp modSp mod setBg delAnim modNotesTx">
        <pc:chgData name="Andreas Moser" userId="580d3a49c1a6dfb8" providerId="LiveId" clId="{A81EFEF3-E2EC-4A08-8EAD-09121C025F0C}" dt="2018-11-02T13:00:23.442" v="2449" actId="20577"/>
        <pc:sldMkLst>
          <pc:docMk/>
          <pc:sldMk cId="1224248697" sldId="256"/>
        </pc:sldMkLst>
        <pc:spChg chg="del">
          <ac:chgData name="Andreas Moser" userId="580d3a49c1a6dfb8" providerId="LiveId" clId="{A81EFEF3-E2EC-4A08-8EAD-09121C025F0C}" dt="2018-11-01T17:26:33.109" v="12" actId="478"/>
          <ac:spMkLst>
            <pc:docMk/>
            <pc:sldMk cId="1224248697" sldId="256"/>
            <ac:spMk id="2" creationId="{84FF34D3-DC5C-47B0-93C4-747B80DC75BF}"/>
          </ac:spMkLst>
        </pc:spChg>
        <pc:spChg chg="del mod">
          <ac:chgData name="Andreas Moser" userId="580d3a49c1a6dfb8" providerId="LiveId" clId="{A81EFEF3-E2EC-4A08-8EAD-09121C025F0C}" dt="2018-11-01T17:26:21.460" v="9" actId="478"/>
          <ac:spMkLst>
            <pc:docMk/>
            <pc:sldMk cId="1224248697" sldId="256"/>
            <ac:spMk id="4" creationId="{343390B1-7D5A-4409-B2E9-27F61D5C8828}"/>
          </ac:spMkLst>
        </pc:spChg>
        <pc:spChg chg="del mod">
          <ac:chgData name="Andreas Moser" userId="580d3a49c1a6dfb8" providerId="LiveId" clId="{A81EFEF3-E2EC-4A08-8EAD-09121C025F0C}" dt="2018-11-01T17:26:47.646" v="21" actId="478"/>
          <ac:spMkLst>
            <pc:docMk/>
            <pc:sldMk cId="1224248697" sldId="256"/>
            <ac:spMk id="5" creationId="{DC355B25-9170-4E89-887C-994C5EC50A0D}"/>
          </ac:spMkLst>
        </pc:spChg>
        <pc:spChg chg="del">
          <ac:chgData name="Andreas Moser" userId="580d3a49c1a6dfb8" providerId="LiveId" clId="{A81EFEF3-E2EC-4A08-8EAD-09121C025F0C}" dt="2018-11-01T17:26:47.646" v="21" actId="478"/>
          <ac:spMkLst>
            <pc:docMk/>
            <pc:sldMk cId="1224248697" sldId="256"/>
            <ac:spMk id="8" creationId="{CD8DCF27-FB41-458C-9A52-BDC92ECC2DDF}"/>
          </ac:spMkLst>
        </pc:spChg>
        <pc:spChg chg="add del mod">
          <ac:chgData name="Andreas Moser" userId="580d3a49c1a6dfb8" providerId="LiveId" clId="{A81EFEF3-E2EC-4A08-8EAD-09121C025F0C}" dt="2018-11-01T17:17:03.054" v="1" actId="478"/>
          <ac:spMkLst>
            <pc:docMk/>
            <pc:sldMk cId="1224248697" sldId="256"/>
            <ac:spMk id="9" creationId="{BB45B693-2596-4032-86EF-AE850597B22C}"/>
          </ac:spMkLst>
        </pc:spChg>
        <pc:spChg chg="add mod">
          <ac:chgData name="Andreas Moser" userId="580d3a49c1a6dfb8" providerId="LiveId" clId="{A81EFEF3-E2EC-4A08-8EAD-09121C025F0C}" dt="2018-11-01T17:40:31.943" v="236" actId="26606"/>
          <ac:spMkLst>
            <pc:docMk/>
            <pc:sldMk cId="1224248697" sldId="256"/>
            <ac:spMk id="14" creationId="{A7F2D280-8E57-4533-8F55-E8DDA4EEE223}"/>
          </ac:spMkLst>
        </pc:spChg>
        <pc:spChg chg="add del">
          <ac:chgData name="Andreas Moser" userId="580d3a49c1a6dfb8" providerId="LiveId" clId="{A81EFEF3-E2EC-4A08-8EAD-09121C025F0C}" dt="2018-11-01T17:40:31.943" v="236" actId="26606"/>
          <ac:spMkLst>
            <pc:docMk/>
            <pc:sldMk cId="1224248697" sldId="256"/>
            <ac:spMk id="19" creationId="{AB45A142-4255-493C-8284-5D566C121B10}"/>
          </ac:spMkLst>
        </pc:spChg>
        <pc:spChg chg="add del">
          <ac:chgData name="Andreas Moser" userId="580d3a49c1a6dfb8" providerId="LiveId" clId="{A81EFEF3-E2EC-4A08-8EAD-09121C025F0C}" dt="2018-11-01T17:40:20.333" v="227" actId="26606"/>
          <ac:spMkLst>
            <pc:docMk/>
            <pc:sldMk cId="1224248697" sldId="256"/>
            <ac:spMk id="25" creationId="{76E6212F-EB21-4328-8386-832840CB431A}"/>
          </ac:spMkLst>
        </pc:spChg>
        <pc:spChg chg="add del">
          <ac:chgData name="Andreas Moser" userId="580d3a49c1a6dfb8" providerId="LiveId" clId="{A81EFEF3-E2EC-4A08-8EAD-09121C025F0C}" dt="2018-11-01T17:40:20.333" v="227" actId="26606"/>
          <ac:spMkLst>
            <pc:docMk/>
            <pc:sldMk cId="1224248697" sldId="256"/>
            <ac:spMk id="28" creationId="{9E74304E-CF2D-41E1-92CF-7FC508311BAE}"/>
          </ac:spMkLst>
        </pc:spChg>
        <pc:spChg chg="add del">
          <ac:chgData name="Andreas Moser" userId="580d3a49c1a6dfb8" providerId="LiveId" clId="{A81EFEF3-E2EC-4A08-8EAD-09121C025F0C}" dt="2018-11-01T17:40:21.924" v="229" actId="26606"/>
          <ac:spMkLst>
            <pc:docMk/>
            <pc:sldMk cId="1224248697" sldId="256"/>
            <ac:spMk id="35" creationId="{D4771268-CB57-404A-9271-370EB28F6090}"/>
          </ac:spMkLst>
        </pc:spChg>
        <pc:spChg chg="add del">
          <ac:chgData name="Andreas Moser" userId="580d3a49c1a6dfb8" providerId="LiveId" clId="{A81EFEF3-E2EC-4A08-8EAD-09121C025F0C}" dt="2018-11-01T17:40:25.772" v="231" actId="26606"/>
          <ac:spMkLst>
            <pc:docMk/>
            <pc:sldMk cId="1224248697" sldId="256"/>
            <ac:spMk id="38" creationId="{76E6212F-EB21-4328-8386-832840CB431A}"/>
          </ac:spMkLst>
        </pc:spChg>
        <pc:spChg chg="add del">
          <ac:chgData name="Andreas Moser" userId="580d3a49c1a6dfb8" providerId="LiveId" clId="{A81EFEF3-E2EC-4A08-8EAD-09121C025F0C}" dt="2018-11-01T17:40:25.772" v="231" actId="26606"/>
          <ac:spMkLst>
            <pc:docMk/>
            <pc:sldMk cId="1224248697" sldId="256"/>
            <ac:spMk id="41" creationId="{9E74304E-CF2D-41E1-92CF-7FC508311BAE}"/>
          </ac:spMkLst>
        </pc:spChg>
        <pc:spChg chg="add del">
          <ac:chgData name="Andreas Moser" userId="580d3a49c1a6dfb8" providerId="LiveId" clId="{A81EFEF3-E2EC-4A08-8EAD-09121C025F0C}" dt="2018-11-01T17:40:28.362" v="233" actId="26606"/>
          <ac:spMkLst>
            <pc:docMk/>
            <pc:sldMk cId="1224248697" sldId="256"/>
            <ac:spMk id="48" creationId="{ACBE1851-2230-47A9-B000-CE9046EA61B9}"/>
          </ac:spMkLst>
        </pc:spChg>
        <pc:spChg chg="add del">
          <ac:chgData name="Andreas Moser" userId="580d3a49c1a6dfb8" providerId="LiveId" clId="{A81EFEF3-E2EC-4A08-8EAD-09121C025F0C}" dt="2018-11-01T17:40:31.932" v="235" actId="26606"/>
          <ac:spMkLst>
            <pc:docMk/>
            <pc:sldMk cId="1224248697" sldId="256"/>
            <ac:spMk id="56" creationId="{C0B27210-D0CA-4654-B3E3-9ABB4F178EA1}"/>
          </ac:spMkLst>
        </pc:spChg>
        <pc:spChg chg="add del">
          <ac:chgData name="Andreas Moser" userId="580d3a49c1a6dfb8" providerId="LiveId" clId="{A81EFEF3-E2EC-4A08-8EAD-09121C025F0C}" dt="2018-11-01T17:40:31.932" v="235" actId="26606"/>
          <ac:spMkLst>
            <pc:docMk/>
            <pc:sldMk cId="1224248697" sldId="256"/>
            <ac:spMk id="62" creationId="{1DB7C82F-AB7E-4F0C-B829-FA1B9C415180}"/>
          </ac:spMkLst>
        </pc:spChg>
        <pc:spChg chg="add del">
          <ac:chgData name="Andreas Moser" userId="580d3a49c1a6dfb8" providerId="LiveId" clId="{A81EFEF3-E2EC-4A08-8EAD-09121C025F0C}" dt="2018-11-01T17:40:31.932" v="235" actId="26606"/>
          <ac:spMkLst>
            <pc:docMk/>
            <pc:sldMk cId="1224248697" sldId="256"/>
            <ac:spMk id="65" creationId="{70B66945-4967-4040-926D-DCA44313CDAB}"/>
          </ac:spMkLst>
        </pc:spChg>
        <pc:spChg chg="add">
          <ac:chgData name="Andreas Moser" userId="580d3a49c1a6dfb8" providerId="LiveId" clId="{A81EFEF3-E2EC-4A08-8EAD-09121C025F0C}" dt="2018-11-01T17:40:31.943" v="236" actId="26606"/>
          <ac:spMkLst>
            <pc:docMk/>
            <pc:sldMk cId="1224248697" sldId="256"/>
            <ac:spMk id="69" creationId="{76E6212F-EB21-4328-8386-832840CB431A}"/>
          </ac:spMkLst>
        </pc:spChg>
        <pc:spChg chg="add">
          <ac:chgData name="Andreas Moser" userId="580d3a49c1a6dfb8" providerId="LiveId" clId="{A81EFEF3-E2EC-4A08-8EAD-09121C025F0C}" dt="2018-11-01T17:40:31.943" v="236" actId="26606"/>
          <ac:spMkLst>
            <pc:docMk/>
            <pc:sldMk cId="1224248697" sldId="256"/>
            <ac:spMk id="72" creationId="{9E74304E-CF2D-41E1-92CF-7FC508311BAE}"/>
          </ac:spMkLst>
        </pc:spChg>
        <pc:picChg chg="add del mod">
          <ac:chgData name="Andreas Moser" userId="580d3a49c1a6dfb8" providerId="LiveId" clId="{A81EFEF3-E2EC-4A08-8EAD-09121C025F0C}" dt="2018-11-01T17:33:54.218" v="24" actId="478"/>
          <ac:picMkLst>
            <pc:docMk/>
            <pc:sldMk cId="1224248697" sldId="256"/>
            <ac:picMk id="12" creationId="{010A6B92-66B9-4F6E-B38A-418B0B9550A1}"/>
          </ac:picMkLst>
        </pc:picChg>
        <pc:picChg chg="add del mod">
          <ac:chgData name="Andreas Moser" userId="580d3a49c1a6dfb8" providerId="LiveId" clId="{A81EFEF3-E2EC-4A08-8EAD-09121C025F0C}" dt="2018-11-01T17:40:00.402" v="222" actId="478"/>
          <ac:picMkLst>
            <pc:docMk/>
            <pc:sldMk cId="1224248697" sldId="256"/>
            <ac:picMk id="15" creationId="{583D5993-B4BF-4180-9193-065CCD240446}"/>
          </ac:picMkLst>
        </pc:picChg>
        <pc:picChg chg="add mod">
          <ac:chgData name="Andreas Moser" userId="580d3a49c1a6dfb8" providerId="LiveId" clId="{A81EFEF3-E2EC-4A08-8EAD-09121C025F0C}" dt="2018-11-01T17:40:36.847" v="237" actId="27614"/>
          <ac:picMkLst>
            <pc:docMk/>
            <pc:sldMk cId="1224248697" sldId="256"/>
            <ac:picMk id="16" creationId="{C577E146-FE8D-4A13-B108-791AE1C7F241}"/>
          </ac:picMkLst>
        </pc:picChg>
        <pc:inkChg chg="del mod">
          <ac:chgData name="Andreas Moser" userId="580d3a49c1a6dfb8" providerId="LiveId" clId="{A81EFEF3-E2EC-4A08-8EAD-09121C025F0C}" dt="2018-11-01T17:25:45.499" v="7" actId="478"/>
          <ac:inkMkLst>
            <pc:docMk/>
            <pc:sldMk cId="1224248697" sldId="256"/>
            <ac:inkMk id="198" creationId="{2E64420C-1E49-F74A-B7F1-89CE1B61D53E}"/>
          </ac:inkMkLst>
        </pc:inkChg>
        <pc:cxnChg chg="add del mod">
          <ac:chgData name="Andreas Moser" userId="580d3a49c1a6dfb8" providerId="LiveId" clId="{A81EFEF3-E2EC-4A08-8EAD-09121C025F0C}" dt="2018-11-01T17:26:47.646" v="21" actId="478"/>
          <ac:cxnSpMkLst>
            <pc:docMk/>
            <pc:sldMk cId="1224248697" sldId="256"/>
            <ac:cxnSpMk id="11" creationId="{9C911D97-B9D1-402E-BA0A-9D698D100AC3}"/>
          </ac:cxnSpMkLst>
        </pc:cxnChg>
        <pc:cxnChg chg="add del">
          <ac:chgData name="Andreas Moser" userId="580d3a49c1a6dfb8" providerId="LiveId" clId="{A81EFEF3-E2EC-4A08-8EAD-09121C025F0C}" dt="2018-11-01T17:40:31.943" v="236" actId="26606"/>
          <ac:cxnSpMkLst>
            <pc:docMk/>
            <pc:sldMk cId="1224248697" sldId="256"/>
            <ac:cxnSpMk id="22" creationId="{38FB9660-F42F-4313-BBC4-47C007FE484C}"/>
          </ac:cxnSpMkLst>
        </pc:cxnChg>
        <pc:cxnChg chg="add del">
          <ac:chgData name="Andreas Moser" userId="580d3a49c1a6dfb8" providerId="LiveId" clId="{A81EFEF3-E2EC-4A08-8EAD-09121C025F0C}" dt="2018-11-01T17:40:20.333" v="227" actId="26606"/>
          <ac:cxnSpMkLst>
            <pc:docMk/>
            <pc:sldMk cId="1224248697" sldId="256"/>
            <ac:cxnSpMk id="32" creationId="{4717401F-8127-4697-8085-3D6C69B5D25D}"/>
          </ac:cxnSpMkLst>
        </pc:cxnChg>
        <pc:cxnChg chg="add del">
          <ac:chgData name="Andreas Moser" userId="580d3a49c1a6dfb8" providerId="LiveId" clId="{A81EFEF3-E2EC-4A08-8EAD-09121C025F0C}" dt="2018-11-01T17:40:25.772" v="231" actId="26606"/>
          <ac:cxnSpMkLst>
            <pc:docMk/>
            <pc:sldMk cId="1224248697" sldId="256"/>
            <ac:cxnSpMk id="45" creationId="{4717401F-8127-4697-8085-3D6C69B5D25D}"/>
          </ac:cxnSpMkLst>
        </pc:cxnChg>
        <pc:cxnChg chg="add del">
          <ac:chgData name="Andreas Moser" userId="580d3a49c1a6dfb8" providerId="LiveId" clId="{A81EFEF3-E2EC-4A08-8EAD-09121C025F0C}" dt="2018-11-01T17:40:28.362" v="233" actId="26606"/>
          <ac:cxnSpMkLst>
            <pc:docMk/>
            <pc:sldMk cId="1224248697" sldId="256"/>
            <ac:cxnSpMk id="51" creationId="{23B93832-6514-44F4-849B-5EE2C8A2337D}"/>
          </ac:cxnSpMkLst>
        </pc:cxnChg>
        <pc:cxnChg chg="add">
          <ac:chgData name="Andreas Moser" userId="580d3a49c1a6dfb8" providerId="LiveId" clId="{A81EFEF3-E2EC-4A08-8EAD-09121C025F0C}" dt="2018-11-01T17:40:31.943" v="236" actId="26606"/>
          <ac:cxnSpMkLst>
            <pc:docMk/>
            <pc:sldMk cId="1224248697" sldId="256"/>
            <ac:cxnSpMk id="76" creationId="{4717401F-8127-4697-8085-3D6C69B5D25D}"/>
          </ac:cxnSpMkLst>
        </pc:cxnChg>
      </pc:sldChg>
      <pc:sldChg chg="addSp delSp modSp add mod setBg setClrOvrMap modNotesTx">
        <pc:chgData name="Andreas Moser" userId="580d3a49c1a6dfb8" providerId="LiveId" clId="{A81EFEF3-E2EC-4A08-8EAD-09121C025F0C}" dt="2018-11-02T13:01:44.335" v="2450" actId="20577"/>
        <pc:sldMkLst>
          <pc:docMk/>
          <pc:sldMk cId="1395057773" sldId="257"/>
        </pc:sldMkLst>
        <pc:spChg chg="mod">
          <ac:chgData name="Andreas Moser" userId="580d3a49c1a6dfb8" providerId="LiveId" clId="{A81EFEF3-E2EC-4A08-8EAD-09121C025F0C}" dt="2018-11-01T17:48:45.316" v="321" actId="790"/>
          <ac:spMkLst>
            <pc:docMk/>
            <pc:sldMk cId="1395057773" sldId="257"/>
            <ac:spMk id="2" creationId="{D1EB66E0-94CC-49CB-A171-07124DC13885}"/>
          </ac:spMkLst>
        </pc:spChg>
        <pc:spChg chg="del">
          <ac:chgData name="Andreas Moser" userId="580d3a49c1a6dfb8" providerId="LiveId" clId="{A81EFEF3-E2EC-4A08-8EAD-09121C025F0C}" dt="2018-11-01T17:41:37.813" v="266"/>
          <ac:spMkLst>
            <pc:docMk/>
            <pc:sldMk cId="1395057773" sldId="257"/>
            <ac:spMk id="3" creationId="{9577991C-B8CE-4ED3-AA76-36064A29613C}"/>
          </ac:spMkLst>
        </pc:spChg>
        <pc:spChg chg="add del">
          <ac:chgData name="Andreas Moser" userId="580d3a49c1a6dfb8" providerId="LiveId" clId="{A81EFEF3-E2EC-4A08-8EAD-09121C025F0C}" dt="2018-11-01T17:42:06.641" v="269" actId="26606"/>
          <ac:spMkLst>
            <pc:docMk/>
            <pc:sldMk cId="1395057773" sldId="257"/>
            <ac:spMk id="9" creationId="{26294FD2-DD8B-49D8-89AC-04A30D206CE3}"/>
          </ac:spMkLst>
        </pc:spChg>
        <pc:spChg chg="add del">
          <ac:chgData name="Andreas Moser" userId="580d3a49c1a6dfb8" providerId="LiveId" clId="{A81EFEF3-E2EC-4A08-8EAD-09121C025F0C}" dt="2018-11-01T17:42:06.641" v="269" actId="26606"/>
          <ac:spMkLst>
            <pc:docMk/>
            <pc:sldMk cId="1395057773" sldId="257"/>
            <ac:spMk id="12" creationId="{3CD9DF72-87A3-404E-A828-84CBF11A8303}"/>
          </ac:spMkLst>
        </pc:spChg>
        <pc:picChg chg="add del mod">
          <ac:chgData name="Andreas Moser" userId="580d3a49c1a6dfb8" providerId="LiveId" clId="{A81EFEF3-E2EC-4A08-8EAD-09121C025F0C}" dt="2018-11-01T17:42:00.081" v="267" actId="26606"/>
          <ac:picMkLst>
            <pc:docMk/>
            <pc:sldMk cId="1395057773" sldId="257"/>
            <ac:picMk id="4" creationId="{48526DD6-A3AB-4146-9DE5-57BE8621F942}"/>
          </ac:picMkLst>
        </pc:picChg>
        <pc:picChg chg="add del mod">
          <ac:chgData name="Andreas Moser" userId="580d3a49c1a6dfb8" providerId="LiveId" clId="{A81EFEF3-E2EC-4A08-8EAD-09121C025F0C}" dt="2018-11-01T17:42:06.641" v="269" actId="26606"/>
          <ac:picMkLst>
            <pc:docMk/>
            <pc:sldMk cId="1395057773" sldId="257"/>
            <ac:picMk id="7" creationId="{48526DD6-A3AB-4146-9DE5-57BE8621F942}"/>
          </ac:picMkLst>
        </pc:picChg>
        <pc:picChg chg="add">
          <ac:chgData name="Andreas Moser" userId="580d3a49c1a6dfb8" providerId="LiveId" clId="{A81EFEF3-E2EC-4A08-8EAD-09121C025F0C}" dt="2018-11-01T17:42:06.641" v="269" actId="26606"/>
          <ac:picMkLst>
            <pc:docMk/>
            <pc:sldMk cId="1395057773" sldId="257"/>
            <ac:picMk id="17" creationId="{48526DD6-A3AB-4146-9DE5-57BE8621F942}"/>
          </ac:picMkLst>
        </pc:picChg>
        <pc:cxnChg chg="add del">
          <ac:chgData name="Andreas Moser" userId="580d3a49c1a6dfb8" providerId="LiveId" clId="{A81EFEF3-E2EC-4A08-8EAD-09121C025F0C}" dt="2018-11-01T17:42:06.641" v="269" actId="26606"/>
          <ac:cxnSpMkLst>
            <pc:docMk/>
            <pc:sldMk cId="1395057773" sldId="257"/>
            <ac:cxnSpMk id="14" creationId="{20E3A342-4D61-4E3F-AF90-1AB42AEB96CC}"/>
          </ac:cxnSpMkLst>
        </pc:cxnChg>
      </pc:sldChg>
      <pc:sldChg chg="addSp delSp modSp add mod setBg modNotesTx">
        <pc:chgData name="Andreas Moser" userId="580d3a49c1a6dfb8" providerId="LiveId" clId="{A81EFEF3-E2EC-4A08-8EAD-09121C025F0C}" dt="2018-11-02T13:18:53.673" v="2730" actId="20577"/>
        <pc:sldMkLst>
          <pc:docMk/>
          <pc:sldMk cId="1603900955" sldId="258"/>
        </pc:sldMkLst>
        <pc:spChg chg="mod">
          <ac:chgData name="Andreas Moser" userId="580d3a49c1a6dfb8" providerId="LiveId" clId="{A81EFEF3-E2EC-4A08-8EAD-09121C025F0C}" dt="2018-11-01T18:24:52.303" v="1276" actId="20577"/>
          <ac:spMkLst>
            <pc:docMk/>
            <pc:sldMk cId="1603900955" sldId="258"/>
            <ac:spMk id="2" creationId="{01DD2BA9-55CC-4E66-B8FC-06C22481B804}"/>
          </ac:spMkLst>
        </pc:spChg>
        <pc:spChg chg="mod">
          <ac:chgData name="Andreas Moser" userId="580d3a49c1a6dfb8" providerId="LiveId" clId="{A81EFEF3-E2EC-4A08-8EAD-09121C025F0C}" dt="2018-11-02T13:11:58.485" v="2497" actId="20577"/>
          <ac:spMkLst>
            <pc:docMk/>
            <pc:sldMk cId="1603900955" sldId="258"/>
            <ac:spMk id="3" creationId="{07B12C14-9726-44BC-8BFF-29B3BA2A8A39}"/>
          </ac:spMkLst>
        </pc:spChg>
        <pc:spChg chg="add del">
          <ac:chgData name="Andreas Moser" userId="580d3a49c1a6dfb8" providerId="LiveId" clId="{A81EFEF3-E2EC-4A08-8EAD-09121C025F0C}" dt="2018-11-01T17:56:32.637" v="432" actId="26606"/>
          <ac:spMkLst>
            <pc:docMk/>
            <pc:sldMk cId="1603900955" sldId="258"/>
            <ac:spMk id="9" creationId="{867D4867-5BA7-4462-B2F6-A23F4A622AA7}"/>
          </ac:spMkLst>
        </pc:spChg>
        <pc:spChg chg="add">
          <ac:chgData name="Andreas Moser" userId="580d3a49c1a6dfb8" providerId="LiveId" clId="{A81EFEF3-E2EC-4A08-8EAD-09121C025F0C}" dt="2018-11-01T17:56:32.637" v="432" actId="26606"/>
          <ac:spMkLst>
            <pc:docMk/>
            <pc:sldMk cId="1603900955" sldId="258"/>
            <ac:spMk id="14" creationId="{3BAF1561-20C4-41FD-A35F-BF2B9E727F3E}"/>
          </ac:spMkLst>
        </pc:spChg>
        <pc:spChg chg="add">
          <ac:chgData name="Andreas Moser" userId="580d3a49c1a6dfb8" providerId="LiveId" clId="{A81EFEF3-E2EC-4A08-8EAD-09121C025F0C}" dt="2018-11-01T17:56:32.637" v="432" actId="26606"/>
          <ac:spMkLst>
            <pc:docMk/>
            <pc:sldMk cId="1603900955" sldId="258"/>
            <ac:spMk id="16" creationId="{839DC788-B140-4F3E-A91E-CB3E70ED940A}"/>
          </ac:spMkLst>
        </pc:spChg>
        <pc:picChg chg="add mod">
          <ac:chgData name="Andreas Moser" userId="580d3a49c1a6dfb8" providerId="LiveId" clId="{A81EFEF3-E2EC-4A08-8EAD-09121C025F0C}" dt="2018-11-01T17:59:38.655" v="516" actId="1076"/>
          <ac:picMkLst>
            <pc:docMk/>
            <pc:sldMk cId="1603900955" sldId="258"/>
            <ac:picMk id="4" creationId="{29733278-79D8-4920-9771-3CA82542DBAF}"/>
          </ac:picMkLst>
        </pc:picChg>
        <pc:cxnChg chg="add">
          <ac:chgData name="Andreas Moser" userId="580d3a49c1a6dfb8" providerId="LiveId" clId="{A81EFEF3-E2EC-4A08-8EAD-09121C025F0C}" dt="2018-11-01T17:56:32.637" v="432" actId="26606"/>
          <ac:cxnSpMkLst>
            <pc:docMk/>
            <pc:sldMk cId="1603900955" sldId="258"/>
            <ac:cxnSpMk id="18" creationId="{FC18D930-0EEE-448F-ABF1-2AA3C83DA552}"/>
          </ac:cxnSpMkLst>
        </pc:cxnChg>
      </pc:sldChg>
      <pc:sldChg chg="addSp modSp add modNotesTx">
        <pc:chgData name="Andreas Moser" userId="580d3a49c1a6dfb8" providerId="LiveId" clId="{A81EFEF3-E2EC-4A08-8EAD-09121C025F0C}" dt="2018-11-02T14:00:19.636" v="2868" actId="20577"/>
        <pc:sldMkLst>
          <pc:docMk/>
          <pc:sldMk cId="1730054316" sldId="259"/>
        </pc:sldMkLst>
        <pc:spChg chg="mod">
          <ac:chgData name="Andreas Moser" userId="580d3a49c1a6dfb8" providerId="LiveId" clId="{A81EFEF3-E2EC-4A08-8EAD-09121C025F0C}" dt="2018-11-01T18:11:10.104" v="707" actId="20577"/>
          <ac:spMkLst>
            <pc:docMk/>
            <pc:sldMk cId="1730054316" sldId="259"/>
            <ac:spMk id="2" creationId="{9CC204C4-3EFC-4622-94DA-BD77608697A4}"/>
          </ac:spMkLst>
        </pc:spChg>
        <pc:spChg chg="mod">
          <ac:chgData name="Andreas Moser" userId="580d3a49c1a6dfb8" providerId="LiveId" clId="{A81EFEF3-E2EC-4A08-8EAD-09121C025F0C}" dt="2018-11-02T13:35:36.215" v="2860" actId="15"/>
          <ac:spMkLst>
            <pc:docMk/>
            <pc:sldMk cId="1730054316" sldId="259"/>
            <ac:spMk id="3" creationId="{E49C6EB5-0E95-458D-BFB2-DCC97EC2282C}"/>
          </ac:spMkLst>
        </pc:spChg>
        <pc:cxnChg chg="add mod">
          <ac:chgData name="Andreas Moser" userId="580d3a49c1a6dfb8" providerId="LiveId" clId="{A81EFEF3-E2EC-4A08-8EAD-09121C025F0C}" dt="2018-11-01T18:04:45.573" v="519" actId="1076"/>
          <ac:cxnSpMkLst>
            <pc:docMk/>
            <pc:sldMk cId="1730054316" sldId="259"/>
            <ac:cxnSpMk id="4" creationId="{2B852949-9224-4E4A-8906-2C80737520E0}"/>
          </ac:cxnSpMkLst>
        </pc:cxnChg>
        <pc:cxnChg chg="add mod">
          <ac:chgData name="Andreas Moser" userId="580d3a49c1a6dfb8" providerId="LiveId" clId="{A81EFEF3-E2EC-4A08-8EAD-09121C025F0C}" dt="2018-11-01T18:10:55.286" v="697" actId="1076"/>
          <ac:cxnSpMkLst>
            <pc:docMk/>
            <pc:sldMk cId="1730054316" sldId="259"/>
            <ac:cxnSpMk id="5" creationId="{32196C82-6534-4C7A-8B3D-BA5A44A69D6C}"/>
          </ac:cxnSpMkLst>
        </pc:cxnChg>
        <pc:cxnChg chg="add mod">
          <ac:chgData name="Andreas Moser" userId="580d3a49c1a6dfb8" providerId="LiveId" clId="{A81EFEF3-E2EC-4A08-8EAD-09121C025F0C}" dt="2018-11-01T18:12:42.073" v="739" actId="108"/>
          <ac:cxnSpMkLst>
            <pc:docMk/>
            <pc:sldMk cId="1730054316" sldId="259"/>
            <ac:cxnSpMk id="6" creationId="{0940C93F-75B9-4E2B-AFC1-EED7E77C254E}"/>
          </ac:cxnSpMkLst>
        </pc:cxnChg>
      </pc:sldChg>
      <pc:sldChg chg="addSp delSp modSp add mod setBg modNotesTx">
        <pc:chgData name="Andreas Moser" userId="580d3a49c1a6dfb8" providerId="LiveId" clId="{A81EFEF3-E2EC-4A08-8EAD-09121C025F0C}" dt="2018-11-02T13:39:13.002" v="2862" actId="20577"/>
        <pc:sldMkLst>
          <pc:docMk/>
          <pc:sldMk cId="890776674" sldId="260"/>
        </pc:sldMkLst>
        <pc:spChg chg="mod">
          <ac:chgData name="Andreas Moser" userId="580d3a49c1a6dfb8" providerId="LiveId" clId="{A81EFEF3-E2EC-4A08-8EAD-09121C025F0C}" dt="2018-11-01T18:18:22.055" v="795" actId="20577"/>
          <ac:spMkLst>
            <pc:docMk/>
            <pc:sldMk cId="890776674" sldId="260"/>
            <ac:spMk id="2" creationId="{E8A01BEE-BD33-4716-8CF5-1F599F82240E}"/>
          </ac:spMkLst>
        </pc:spChg>
        <pc:spChg chg="add del">
          <ac:chgData name="Andreas Moser" userId="580d3a49c1a6dfb8" providerId="LiveId" clId="{A81EFEF3-E2EC-4A08-8EAD-09121C025F0C}" dt="2018-11-01T18:16:20.963" v="752" actId="931"/>
          <ac:spMkLst>
            <pc:docMk/>
            <pc:sldMk cId="890776674" sldId="260"/>
            <ac:spMk id="3" creationId="{F3353CB1-5D2F-4384-9886-8144895A07E0}"/>
          </ac:spMkLst>
        </pc:spChg>
        <pc:spChg chg="add del mod">
          <ac:chgData name="Andreas Moser" userId="580d3a49c1a6dfb8" providerId="LiveId" clId="{A81EFEF3-E2EC-4A08-8EAD-09121C025F0C}" dt="2018-11-01T18:15:38.372" v="751" actId="931"/>
          <ac:spMkLst>
            <pc:docMk/>
            <pc:sldMk cId="890776674" sldId="260"/>
            <ac:spMk id="6" creationId="{49643A25-AA96-4DA0-B397-8F43B03B0C1B}"/>
          </ac:spMkLst>
        </pc:spChg>
        <pc:spChg chg="add del mod">
          <ac:chgData name="Andreas Moser" userId="580d3a49c1a6dfb8" providerId="LiveId" clId="{A81EFEF3-E2EC-4A08-8EAD-09121C025F0C}" dt="2018-11-01T18:15:36.994" v="747" actId="478"/>
          <ac:spMkLst>
            <pc:docMk/>
            <pc:sldMk cId="890776674" sldId="260"/>
            <ac:spMk id="8" creationId="{4E0C84EB-54F3-4041-9311-5A2E80082572}"/>
          </ac:spMkLst>
        </pc:spChg>
        <pc:spChg chg="add del mod">
          <ac:chgData name="Andreas Moser" userId="580d3a49c1a6dfb8" providerId="LiveId" clId="{A81EFEF3-E2EC-4A08-8EAD-09121C025F0C}" dt="2018-11-01T18:16:47.427" v="760"/>
          <ac:spMkLst>
            <pc:docMk/>
            <pc:sldMk cId="890776674" sldId="260"/>
            <ac:spMk id="11" creationId="{019B7097-A598-48BC-8FF6-3A48EC45AADE}"/>
          </ac:spMkLst>
        </pc:spChg>
        <pc:spChg chg="add del">
          <ac:chgData name="Andreas Moser" userId="580d3a49c1a6dfb8" providerId="LiveId" clId="{A81EFEF3-E2EC-4A08-8EAD-09121C025F0C}" dt="2018-11-01T18:16:47.400" v="757" actId="26606"/>
          <ac:spMkLst>
            <pc:docMk/>
            <pc:sldMk cId="890776674" sldId="260"/>
            <ac:spMk id="16" creationId="{AB45A142-4255-493C-8284-5D566C121B10}"/>
          </ac:spMkLst>
        </pc:spChg>
        <pc:spChg chg="add">
          <ac:chgData name="Andreas Moser" userId="580d3a49c1a6dfb8" providerId="LiveId" clId="{A81EFEF3-E2EC-4A08-8EAD-09121C025F0C}" dt="2018-11-01T18:16:47.424" v="758" actId="26606"/>
          <ac:spMkLst>
            <pc:docMk/>
            <pc:sldMk cId="890776674" sldId="260"/>
            <ac:spMk id="19" creationId="{3BAF1561-20C4-41FD-A35F-BF2B9E727F3E}"/>
          </ac:spMkLst>
        </pc:spChg>
        <pc:spChg chg="add mod">
          <ac:chgData name="Andreas Moser" userId="580d3a49c1a6dfb8" providerId="LiveId" clId="{A81EFEF3-E2EC-4A08-8EAD-09121C025F0C}" dt="2018-11-02T13:39:13.002" v="2862" actId="20577"/>
          <ac:spMkLst>
            <pc:docMk/>
            <pc:sldMk cId="890776674" sldId="260"/>
            <ac:spMk id="20" creationId="{72795613-EE5D-4D51-95D8-E123A75FEE41}"/>
          </ac:spMkLst>
        </pc:spChg>
        <pc:spChg chg="add">
          <ac:chgData name="Andreas Moser" userId="580d3a49c1a6dfb8" providerId="LiveId" clId="{A81EFEF3-E2EC-4A08-8EAD-09121C025F0C}" dt="2018-11-01T18:16:47.424" v="758" actId="26606"/>
          <ac:spMkLst>
            <pc:docMk/>
            <pc:sldMk cId="890776674" sldId="260"/>
            <ac:spMk id="21" creationId="{839DC788-B140-4F3E-A91E-CB3E70ED940A}"/>
          </ac:spMkLst>
        </pc:spChg>
        <pc:picChg chg="add del mod">
          <ac:chgData name="Andreas Moser" userId="580d3a49c1a6dfb8" providerId="LiveId" clId="{A81EFEF3-E2EC-4A08-8EAD-09121C025F0C}" dt="2018-11-01T18:15:38.372" v="751" actId="931"/>
          <ac:picMkLst>
            <pc:docMk/>
            <pc:sldMk cId="890776674" sldId="260"/>
            <ac:picMk id="5" creationId="{5B347180-42F2-4FF6-B92C-FBD489A35DAF}"/>
          </ac:picMkLst>
        </pc:picChg>
        <pc:picChg chg="add del mod">
          <ac:chgData name="Andreas Moser" userId="580d3a49c1a6dfb8" providerId="LiveId" clId="{A81EFEF3-E2EC-4A08-8EAD-09121C025F0C}" dt="2018-11-01T18:16:47.424" v="758" actId="26606"/>
          <ac:picMkLst>
            <pc:docMk/>
            <pc:sldMk cId="890776674" sldId="260"/>
            <ac:picMk id="10" creationId="{40593095-35F5-45E0-90B3-BFEA70C37119}"/>
          </ac:picMkLst>
        </pc:picChg>
        <pc:picChg chg="add">
          <ac:chgData name="Andreas Moser" userId="580d3a49c1a6dfb8" providerId="LiveId" clId="{A81EFEF3-E2EC-4A08-8EAD-09121C025F0C}" dt="2018-11-01T18:16:47.424" v="758" actId="26606"/>
          <ac:picMkLst>
            <pc:docMk/>
            <pc:sldMk cId="890776674" sldId="260"/>
            <ac:picMk id="14" creationId="{40593095-35F5-45E0-90B3-BFEA70C37119}"/>
          </ac:picMkLst>
        </pc:picChg>
        <pc:cxnChg chg="add del">
          <ac:chgData name="Andreas Moser" userId="580d3a49c1a6dfb8" providerId="LiveId" clId="{A81EFEF3-E2EC-4A08-8EAD-09121C025F0C}" dt="2018-11-01T18:16:47.400" v="757" actId="26606"/>
          <ac:cxnSpMkLst>
            <pc:docMk/>
            <pc:sldMk cId="890776674" sldId="260"/>
            <ac:cxnSpMk id="18" creationId="{38FB9660-F42F-4313-BBC4-47C007FE484C}"/>
          </ac:cxnSpMkLst>
        </pc:cxnChg>
        <pc:cxnChg chg="add">
          <ac:chgData name="Andreas Moser" userId="580d3a49c1a6dfb8" providerId="LiveId" clId="{A81EFEF3-E2EC-4A08-8EAD-09121C025F0C}" dt="2018-11-01T18:16:47.424" v="758" actId="26606"/>
          <ac:cxnSpMkLst>
            <pc:docMk/>
            <pc:sldMk cId="890776674" sldId="260"/>
            <ac:cxnSpMk id="23" creationId="{FC18D930-0EEE-448F-ABF1-2AA3C83DA552}"/>
          </ac:cxnSpMkLst>
        </pc:cxnChg>
      </pc:sldChg>
      <pc:sldChg chg="modSp add modNotesTx">
        <pc:chgData name="Andreas Moser" userId="580d3a49c1a6dfb8" providerId="LiveId" clId="{A81EFEF3-E2EC-4A08-8EAD-09121C025F0C}" dt="2018-11-02T15:10:30.371" v="2883" actId="20577"/>
        <pc:sldMkLst>
          <pc:docMk/>
          <pc:sldMk cId="1099737704" sldId="261"/>
        </pc:sldMkLst>
        <pc:spChg chg="mod">
          <ac:chgData name="Andreas Moser" userId="580d3a49c1a6dfb8" providerId="LiveId" clId="{A81EFEF3-E2EC-4A08-8EAD-09121C025F0C}" dt="2018-11-02T15:10:30.371" v="2883" actId="20577"/>
          <ac:spMkLst>
            <pc:docMk/>
            <pc:sldMk cId="1099737704" sldId="261"/>
            <ac:spMk id="2" creationId="{7D3809C1-0B5B-42AA-9C6E-AC23FF13403E}"/>
          </ac:spMkLst>
        </pc:spChg>
        <pc:spChg chg="mod">
          <ac:chgData name="Andreas Moser" userId="580d3a49c1a6dfb8" providerId="LiveId" clId="{A81EFEF3-E2EC-4A08-8EAD-09121C025F0C}" dt="2018-11-02T15:09:56.066" v="2873" actId="20577"/>
          <ac:spMkLst>
            <pc:docMk/>
            <pc:sldMk cId="1099737704" sldId="261"/>
            <ac:spMk id="3" creationId="{64DAEEA7-347E-468D-B6AA-73AAB0667FE7}"/>
          </ac:spMkLst>
        </pc:spChg>
      </pc:sldChg>
      <pc:sldChg chg="addSp modSp add mod setBg">
        <pc:chgData name="Andreas Moser" userId="580d3a49c1a6dfb8" providerId="LiveId" clId="{A81EFEF3-E2EC-4A08-8EAD-09121C025F0C}" dt="2018-11-01T18:54:21.181" v="2276" actId="20577"/>
        <pc:sldMkLst>
          <pc:docMk/>
          <pc:sldMk cId="1079022676" sldId="262"/>
        </pc:sldMkLst>
        <pc:spChg chg="mod">
          <ac:chgData name="Andreas Moser" userId="580d3a49c1a6dfb8" providerId="LiveId" clId="{A81EFEF3-E2EC-4A08-8EAD-09121C025F0C}" dt="2018-11-01T18:54:21.181" v="2276" actId="20577"/>
          <ac:spMkLst>
            <pc:docMk/>
            <pc:sldMk cId="1079022676" sldId="262"/>
            <ac:spMk id="2" creationId="{53A79780-EB7A-4115-AD04-45E1CA47BED5}"/>
          </ac:spMkLst>
        </pc:spChg>
        <pc:spChg chg="mod">
          <ac:chgData name="Andreas Moser" userId="580d3a49c1a6dfb8" providerId="LiveId" clId="{A81EFEF3-E2EC-4A08-8EAD-09121C025F0C}" dt="2018-11-01T18:54:17.374" v="2274" actId="6549"/>
          <ac:spMkLst>
            <pc:docMk/>
            <pc:sldMk cId="1079022676" sldId="262"/>
            <ac:spMk id="3" creationId="{2F552CB3-9948-4AF4-B311-D2437DD11680}"/>
          </ac:spMkLst>
        </pc:spChg>
        <pc:spChg chg="add mod">
          <ac:chgData name="Andreas Moser" userId="580d3a49c1a6dfb8" providerId="LiveId" clId="{A81EFEF3-E2EC-4A08-8EAD-09121C025F0C}" dt="2018-11-01T18:53:24.372" v="2247" actId="26606"/>
          <ac:spMkLst>
            <pc:docMk/>
            <pc:sldMk cId="1079022676" sldId="262"/>
            <ac:spMk id="6" creationId="{B035F210-0207-46CF-A7D3-5F6D51174721}"/>
          </ac:spMkLst>
        </pc:spChg>
        <pc:spChg chg="add">
          <ac:chgData name="Andreas Moser" userId="580d3a49c1a6dfb8" providerId="LiveId" clId="{A81EFEF3-E2EC-4A08-8EAD-09121C025F0C}" dt="2018-11-01T18:53:24.372" v="2247" actId="26606"/>
          <ac:spMkLst>
            <pc:docMk/>
            <pc:sldMk cId="1079022676" sldId="262"/>
            <ac:spMk id="11" creationId="{3BAF1561-20C4-41FD-A35F-BF2B9E727F3E}"/>
          </ac:spMkLst>
        </pc:spChg>
        <pc:spChg chg="add">
          <ac:chgData name="Andreas Moser" userId="580d3a49c1a6dfb8" providerId="LiveId" clId="{A81EFEF3-E2EC-4A08-8EAD-09121C025F0C}" dt="2018-11-01T18:53:24.372" v="2247" actId="26606"/>
          <ac:spMkLst>
            <pc:docMk/>
            <pc:sldMk cId="1079022676" sldId="262"/>
            <ac:spMk id="13" creationId="{839DC788-B140-4F3E-A91E-CB3E70ED940A}"/>
          </ac:spMkLst>
        </pc:spChg>
        <pc:picChg chg="add mod">
          <ac:chgData name="Andreas Moser" userId="580d3a49c1a6dfb8" providerId="LiveId" clId="{A81EFEF3-E2EC-4A08-8EAD-09121C025F0C}" dt="2018-11-01T18:53:24.372" v="2247" actId="26606"/>
          <ac:picMkLst>
            <pc:docMk/>
            <pc:sldMk cId="1079022676" sldId="262"/>
            <ac:picMk id="5" creationId="{37439BC4-F608-4687-BF84-E9ED3E0F02E7}"/>
          </ac:picMkLst>
        </pc:picChg>
        <pc:cxnChg chg="add">
          <ac:chgData name="Andreas Moser" userId="580d3a49c1a6dfb8" providerId="LiveId" clId="{A81EFEF3-E2EC-4A08-8EAD-09121C025F0C}" dt="2018-11-01T18:53:24.372" v="2247" actId="26606"/>
          <ac:cxnSpMkLst>
            <pc:docMk/>
            <pc:sldMk cId="1079022676" sldId="262"/>
            <ac:cxnSpMk id="15" creationId="{FC18D930-0EEE-448F-ABF1-2AA3C83DA552}"/>
          </ac:cxnSpMkLst>
        </pc:cxnChg>
      </pc:sldChg>
    </pc:docChg>
  </pc:docChgLst>
  <pc:docChgLst>
    <pc:chgData name="Andreas Moser" userId="580d3a49c1a6dfb8" providerId="LiveId" clId="{330E1853-F45A-574A-9B7F-DC96BEAE5E0D}"/>
    <pc:docChg chg="modSld">
      <pc:chgData name="Andreas Moser" userId="580d3a49c1a6dfb8" providerId="LiveId" clId="{330E1853-F45A-574A-9B7F-DC96BEAE5E0D}" dt="2018-11-01T17:18:31.377" v="179"/>
      <pc:docMkLst>
        <pc:docMk/>
      </pc:docMkLst>
      <pc:sldChg chg="addSp delSp modSp">
        <pc:chgData name="Andreas Moser" userId="580d3a49c1a6dfb8" providerId="LiveId" clId="{330E1853-F45A-574A-9B7F-DC96BEAE5E0D}" dt="2018-11-01T17:18:31.377" v="179"/>
        <pc:sldMkLst>
          <pc:docMk/>
          <pc:sldMk cId="1224248697" sldId="256"/>
        </pc:sldMkLst>
        <pc:inkChg chg="add del">
          <ac:chgData name="Andreas Moser" userId="580d3a49c1a6dfb8" providerId="LiveId" clId="{330E1853-F45A-574A-9B7F-DC96BEAE5E0D}" dt="2018-11-01T17:11:26.595" v="2"/>
          <ac:inkMkLst>
            <pc:docMk/>
            <pc:sldMk cId="1224248697" sldId="256"/>
            <ac:inkMk id="3" creationId="{67B6B364-44A4-0A48-92DF-D9FFF2672140}"/>
          </ac:inkMkLst>
        </pc:inkChg>
        <pc:inkChg chg="add del">
          <ac:chgData name="Andreas Moser" userId="580d3a49c1a6dfb8" providerId="LiveId" clId="{330E1853-F45A-574A-9B7F-DC96BEAE5E0D}" dt="2018-11-01T17:11:26.595" v="2"/>
          <ac:inkMkLst>
            <pc:docMk/>
            <pc:sldMk cId="1224248697" sldId="256"/>
            <ac:inkMk id="6" creationId="{AC188FA5-8008-D443-9B42-85662AEE80D3}"/>
          </ac:inkMkLst>
        </pc:inkChg>
        <pc:inkChg chg="add del reco">
          <ac:chgData name="Andreas Moser" userId="580d3a49c1a6dfb8" providerId="LiveId" clId="{330E1853-F45A-574A-9B7F-DC96BEAE5E0D}" dt="2018-11-01T17:11:29.609" v="4"/>
          <ac:inkMkLst>
            <pc:docMk/>
            <pc:sldMk cId="1224248697" sldId="256"/>
            <ac:inkMk id="7" creationId="{10239CC0-F48A-6246-A784-492609368B99}"/>
          </ac:inkMkLst>
        </pc:inkChg>
        <pc:inkChg chg="add del">
          <ac:chgData name="Andreas Moser" userId="580d3a49c1a6dfb8" providerId="LiveId" clId="{330E1853-F45A-574A-9B7F-DC96BEAE5E0D}" dt="2018-11-01T17:11:29.609" v="4"/>
          <ac:inkMkLst>
            <pc:docMk/>
            <pc:sldMk cId="1224248697" sldId="256"/>
            <ac:inkMk id="10" creationId="{2B5B5C2B-D6FF-884E-BEFE-269517FEDDE2}"/>
          </ac:inkMkLst>
        </pc:inkChg>
        <pc:inkChg chg="add del reco">
          <ac:chgData name="Andreas Moser" userId="580d3a49c1a6dfb8" providerId="LiveId" clId="{330E1853-F45A-574A-9B7F-DC96BEAE5E0D}" dt="2018-11-01T17:11:34.462" v="8"/>
          <ac:inkMkLst>
            <pc:docMk/>
            <pc:sldMk cId="1224248697" sldId="256"/>
            <ac:inkMk id="11" creationId="{0550A075-C197-BA43-9CBF-CF94893215DC}"/>
          </ac:inkMkLst>
        </pc:inkChg>
        <pc:inkChg chg="add del">
          <ac:chgData name="Andreas Moser" userId="580d3a49c1a6dfb8" providerId="LiveId" clId="{330E1853-F45A-574A-9B7F-DC96BEAE5E0D}" dt="2018-11-01T17:11:34.462" v="8"/>
          <ac:inkMkLst>
            <pc:docMk/>
            <pc:sldMk cId="1224248697" sldId="256"/>
            <ac:inkMk id="13" creationId="{62E5F176-F31E-FE49-8702-9120CB9608FA}"/>
          </ac:inkMkLst>
        </pc:inkChg>
        <pc:inkChg chg="add del">
          <ac:chgData name="Andreas Moser" userId="580d3a49c1a6dfb8" providerId="LiveId" clId="{330E1853-F45A-574A-9B7F-DC96BEAE5E0D}" dt="2018-11-01T17:11:34.462" v="8"/>
          <ac:inkMkLst>
            <pc:docMk/>
            <pc:sldMk cId="1224248697" sldId="256"/>
            <ac:inkMk id="14" creationId="{33B94254-C7FC-1948-B1A3-180629B25580}"/>
          </ac:inkMkLst>
        </pc:inkChg>
        <pc:inkChg chg="add del reco">
          <ac:chgData name="Andreas Moser" userId="580d3a49c1a6dfb8" providerId="LiveId" clId="{330E1853-F45A-574A-9B7F-DC96BEAE5E0D}" dt="2018-11-01T17:11:35.513" v="10"/>
          <ac:inkMkLst>
            <pc:docMk/>
            <pc:sldMk cId="1224248697" sldId="256"/>
            <ac:inkMk id="15" creationId="{43AEDAFA-5B6A-1642-BC58-1F4B097BAA05}"/>
          </ac:inkMkLst>
        </pc:inkChg>
        <pc:inkChg chg="add del">
          <ac:chgData name="Andreas Moser" userId="580d3a49c1a6dfb8" providerId="LiveId" clId="{330E1853-F45A-574A-9B7F-DC96BEAE5E0D}" dt="2018-11-01T17:11:35.513" v="10"/>
          <ac:inkMkLst>
            <pc:docMk/>
            <pc:sldMk cId="1224248697" sldId="256"/>
            <ac:inkMk id="17" creationId="{7E61F106-A217-7442-A4A9-23C2EB375058}"/>
          </ac:inkMkLst>
        </pc:inkChg>
        <pc:inkChg chg="add del reco">
          <ac:chgData name="Andreas Moser" userId="580d3a49c1a6dfb8" providerId="LiveId" clId="{330E1853-F45A-574A-9B7F-DC96BEAE5E0D}" dt="2018-11-01T17:11:37.708" v="13"/>
          <ac:inkMkLst>
            <pc:docMk/>
            <pc:sldMk cId="1224248697" sldId="256"/>
            <ac:inkMk id="18" creationId="{0510F034-9D6F-384B-B194-D0CF4A6EFA81}"/>
          </ac:inkMkLst>
        </pc:inkChg>
        <pc:inkChg chg="add del">
          <ac:chgData name="Andreas Moser" userId="580d3a49c1a6dfb8" providerId="LiveId" clId="{330E1853-F45A-574A-9B7F-DC96BEAE5E0D}" dt="2018-11-01T17:11:37.708" v="13"/>
          <ac:inkMkLst>
            <pc:docMk/>
            <pc:sldMk cId="1224248697" sldId="256"/>
            <ac:inkMk id="20" creationId="{9050F23F-D996-BA43-A9D5-74D7C82A7433}"/>
          </ac:inkMkLst>
        </pc:inkChg>
        <pc:inkChg chg="add del reco">
          <ac:chgData name="Andreas Moser" userId="580d3a49c1a6dfb8" providerId="LiveId" clId="{330E1853-F45A-574A-9B7F-DC96BEAE5E0D}" dt="2018-11-01T17:11:38.798" v="15"/>
          <ac:inkMkLst>
            <pc:docMk/>
            <pc:sldMk cId="1224248697" sldId="256"/>
            <ac:inkMk id="21" creationId="{2D86DABF-53F4-D743-8220-02D702852537}"/>
          </ac:inkMkLst>
        </pc:inkChg>
        <pc:inkChg chg="add del">
          <ac:chgData name="Andreas Moser" userId="580d3a49c1a6dfb8" providerId="LiveId" clId="{330E1853-F45A-574A-9B7F-DC96BEAE5E0D}" dt="2018-11-01T17:11:38.798" v="15"/>
          <ac:inkMkLst>
            <pc:docMk/>
            <pc:sldMk cId="1224248697" sldId="256"/>
            <ac:inkMk id="23" creationId="{6985C911-3D50-7343-8A40-0DBF698918B4}"/>
          </ac:inkMkLst>
        </pc:inkChg>
        <pc:inkChg chg="add del reco">
          <ac:chgData name="Andreas Moser" userId="580d3a49c1a6dfb8" providerId="LiveId" clId="{330E1853-F45A-574A-9B7F-DC96BEAE5E0D}" dt="2018-11-01T17:11:57.339" v="18"/>
          <ac:inkMkLst>
            <pc:docMk/>
            <pc:sldMk cId="1224248697" sldId="256"/>
            <ac:inkMk id="24" creationId="{17887BD1-B65F-FF41-B3FD-221AF76BCC32}"/>
          </ac:inkMkLst>
        </pc:inkChg>
        <pc:inkChg chg="add del">
          <ac:chgData name="Andreas Moser" userId="580d3a49c1a6dfb8" providerId="LiveId" clId="{330E1853-F45A-574A-9B7F-DC96BEAE5E0D}" dt="2018-11-01T17:11:57.339" v="18"/>
          <ac:inkMkLst>
            <pc:docMk/>
            <pc:sldMk cId="1224248697" sldId="256"/>
            <ac:inkMk id="26" creationId="{5685EC8F-7CBC-7041-A86D-63304AE73776}"/>
          </ac:inkMkLst>
        </pc:inkChg>
        <pc:inkChg chg="add del reco">
          <ac:chgData name="Andreas Moser" userId="580d3a49c1a6dfb8" providerId="LiveId" clId="{330E1853-F45A-574A-9B7F-DC96BEAE5E0D}" dt="2018-11-01T17:12:14.059" v="34"/>
          <ac:inkMkLst>
            <pc:docMk/>
            <pc:sldMk cId="1224248697" sldId="256"/>
            <ac:inkMk id="27" creationId="{6A356E02-2580-D347-BCDA-3967D22AFFD2}"/>
          </ac:inkMkLst>
        </pc:inkChg>
        <pc:inkChg chg="add del">
          <ac:chgData name="Andreas Moser" userId="580d3a49c1a6dfb8" providerId="LiveId" clId="{330E1853-F45A-574A-9B7F-DC96BEAE5E0D}" dt="2018-11-01T17:12:04.618" v="22"/>
          <ac:inkMkLst>
            <pc:docMk/>
            <pc:sldMk cId="1224248697" sldId="256"/>
            <ac:inkMk id="29" creationId="{2811A785-1D78-BE43-9109-DDE01A5D8530}"/>
          </ac:inkMkLst>
        </pc:inkChg>
        <pc:inkChg chg="add del">
          <ac:chgData name="Andreas Moser" userId="580d3a49c1a6dfb8" providerId="LiveId" clId="{330E1853-F45A-574A-9B7F-DC96BEAE5E0D}" dt="2018-11-01T17:12:04.618" v="22"/>
          <ac:inkMkLst>
            <pc:docMk/>
            <pc:sldMk cId="1224248697" sldId="256"/>
            <ac:inkMk id="30" creationId="{0148A525-1BB8-434D-A61E-DBDAE543BC34}"/>
          </ac:inkMkLst>
        </pc:inkChg>
        <pc:inkChg chg="add del reco">
          <ac:chgData name="Andreas Moser" userId="580d3a49c1a6dfb8" providerId="LiveId" clId="{330E1853-F45A-574A-9B7F-DC96BEAE5E0D}" dt="2018-11-01T17:12:05.659" v="24"/>
          <ac:inkMkLst>
            <pc:docMk/>
            <pc:sldMk cId="1224248697" sldId="256"/>
            <ac:inkMk id="31" creationId="{58D35DB3-6849-D44B-AA11-32286BAE42A5}"/>
          </ac:inkMkLst>
        </pc:inkChg>
        <pc:inkChg chg="add del">
          <ac:chgData name="Andreas Moser" userId="580d3a49c1a6dfb8" providerId="LiveId" clId="{330E1853-F45A-574A-9B7F-DC96BEAE5E0D}" dt="2018-11-01T17:12:05.659" v="24"/>
          <ac:inkMkLst>
            <pc:docMk/>
            <pc:sldMk cId="1224248697" sldId="256"/>
            <ac:inkMk id="33" creationId="{DDAF179D-27F4-184C-8C19-4A525DE4033D}"/>
          </ac:inkMkLst>
        </pc:inkChg>
        <pc:inkChg chg="add del reco">
          <ac:chgData name="Andreas Moser" userId="580d3a49c1a6dfb8" providerId="LiveId" clId="{330E1853-F45A-574A-9B7F-DC96BEAE5E0D}" dt="2018-11-01T17:12:09.069" v="27"/>
          <ac:inkMkLst>
            <pc:docMk/>
            <pc:sldMk cId="1224248697" sldId="256"/>
            <ac:inkMk id="34" creationId="{2229CABE-9150-F64F-BFE5-CA18C4533B78}"/>
          </ac:inkMkLst>
        </pc:inkChg>
        <pc:inkChg chg="add del">
          <ac:chgData name="Andreas Moser" userId="580d3a49c1a6dfb8" providerId="LiveId" clId="{330E1853-F45A-574A-9B7F-DC96BEAE5E0D}" dt="2018-11-01T17:12:09.069" v="27"/>
          <ac:inkMkLst>
            <pc:docMk/>
            <pc:sldMk cId="1224248697" sldId="256"/>
            <ac:inkMk id="36" creationId="{99DF977F-1A2B-1D49-B533-534FBB8C4E85}"/>
          </ac:inkMkLst>
        </pc:inkChg>
        <pc:inkChg chg="add del reco">
          <ac:chgData name="Andreas Moser" userId="580d3a49c1a6dfb8" providerId="LiveId" clId="{330E1853-F45A-574A-9B7F-DC96BEAE5E0D}" dt="2018-11-01T17:12:11.197" v="30"/>
          <ac:inkMkLst>
            <pc:docMk/>
            <pc:sldMk cId="1224248697" sldId="256"/>
            <ac:inkMk id="37" creationId="{62294314-32F5-A347-BB05-07FBFD2CC27F}"/>
          </ac:inkMkLst>
        </pc:inkChg>
        <pc:inkChg chg="add del">
          <ac:chgData name="Andreas Moser" userId="580d3a49c1a6dfb8" providerId="LiveId" clId="{330E1853-F45A-574A-9B7F-DC96BEAE5E0D}" dt="2018-11-01T17:12:11.197" v="30"/>
          <ac:inkMkLst>
            <pc:docMk/>
            <pc:sldMk cId="1224248697" sldId="256"/>
            <ac:inkMk id="39" creationId="{1C56DC1B-F153-DE47-9C13-8D9640D2ECA0}"/>
          </ac:inkMkLst>
        </pc:inkChg>
        <pc:inkChg chg="add del reco">
          <ac:chgData name="Andreas Moser" userId="580d3a49c1a6dfb8" providerId="LiveId" clId="{330E1853-F45A-574A-9B7F-DC96BEAE5E0D}" dt="2018-11-01T17:12:14.059" v="34"/>
          <ac:inkMkLst>
            <pc:docMk/>
            <pc:sldMk cId="1224248697" sldId="256"/>
            <ac:inkMk id="40" creationId="{8EF2AEF3-27E8-FE43-9D3D-9E5B0EAC5BD4}"/>
          </ac:inkMkLst>
        </pc:inkChg>
        <pc:inkChg chg="add del">
          <ac:chgData name="Andreas Moser" userId="580d3a49c1a6dfb8" providerId="LiveId" clId="{330E1853-F45A-574A-9B7F-DC96BEAE5E0D}" dt="2018-11-01T17:12:14.059" v="34"/>
          <ac:inkMkLst>
            <pc:docMk/>
            <pc:sldMk cId="1224248697" sldId="256"/>
            <ac:inkMk id="42" creationId="{1F990B42-559D-354C-B788-F206A30B0AB3}"/>
          </ac:inkMkLst>
        </pc:inkChg>
        <pc:inkChg chg="add del">
          <ac:chgData name="Andreas Moser" userId="580d3a49c1a6dfb8" providerId="LiveId" clId="{330E1853-F45A-574A-9B7F-DC96BEAE5E0D}" dt="2018-11-01T17:12:14.059" v="34"/>
          <ac:inkMkLst>
            <pc:docMk/>
            <pc:sldMk cId="1224248697" sldId="256"/>
            <ac:inkMk id="43" creationId="{2BDE3E3D-A809-7341-BF94-3014ADF6A901}"/>
          </ac:inkMkLst>
        </pc:inkChg>
        <pc:inkChg chg="add del reco">
          <ac:chgData name="Andreas Moser" userId="580d3a49c1a6dfb8" providerId="LiveId" clId="{330E1853-F45A-574A-9B7F-DC96BEAE5E0D}" dt="2018-11-01T17:12:14.710" v="36"/>
          <ac:inkMkLst>
            <pc:docMk/>
            <pc:sldMk cId="1224248697" sldId="256"/>
            <ac:inkMk id="44" creationId="{512BA731-D09A-EF45-A03F-8DD566A75E79}"/>
          </ac:inkMkLst>
        </pc:inkChg>
        <pc:inkChg chg="add del">
          <ac:chgData name="Andreas Moser" userId="580d3a49c1a6dfb8" providerId="LiveId" clId="{330E1853-F45A-574A-9B7F-DC96BEAE5E0D}" dt="2018-11-01T17:12:14.710" v="36"/>
          <ac:inkMkLst>
            <pc:docMk/>
            <pc:sldMk cId="1224248697" sldId="256"/>
            <ac:inkMk id="46" creationId="{416D2FE0-07DC-DE46-A222-F1C731EF537F}"/>
          </ac:inkMkLst>
        </pc:inkChg>
        <pc:inkChg chg="add del reco">
          <ac:chgData name="Andreas Moser" userId="580d3a49c1a6dfb8" providerId="LiveId" clId="{330E1853-F45A-574A-9B7F-DC96BEAE5E0D}" dt="2018-11-01T17:12:15.785" v="38"/>
          <ac:inkMkLst>
            <pc:docMk/>
            <pc:sldMk cId="1224248697" sldId="256"/>
            <ac:inkMk id="47" creationId="{972E0F31-3DAB-2740-90E9-FADAF6E88C60}"/>
          </ac:inkMkLst>
        </pc:inkChg>
        <pc:inkChg chg="add del">
          <ac:chgData name="Andreas Moser" userId="580d3a49c1a6dfb8" providerId="LiveId" clId="{330E1853-F45A-574A-9B7F-DC96BEAE5E0D}" dt="2018-11-01T17:12:15.785" v="38"/>
          <ac:inkMkLst>
            <pc:docMk/>
            <pc:sldMk cId="1224248697" sldId="256"/>
            <ac:inkMk id="49" creationId="{410B7011-F88B-074C-AD18-BD0EFF44CAB3}"/>
          </ac:inkMkLst>
        </pc:inkChg>
        <pc:inkChg chg="add del reco">
          <ac:chgData name="Andreas Moser" userId="580d3a49c1a6dfb8" providerId="LiveId" clId="{330E1853-F45A-574A-9B7F-DC96BEAE5E0D}" dt="2018-11-01T17:14:14.353" v="80"/>
          <ac:inkMkLst>
            <pc:docMk/>
            <pc:sldMk cId="1224248697" sldId="256"/>
            <ac:inkMk id="50" creationId="{B0BBD5AD-4664-5549-8F91-EB7AF070FDFE}"/>
          </ac:inkMkLst>
        </pc:inkChg>
        <pc:inkChg chg="add del">
          <ac:chgData name="Andreas Moser" userId="580d3a49c1a6dfb8" providerId="LiveId" clId="{330E1853-F45A-574A-9B7F-DC96BEAE5E0D}" dt="2018-11-01T17:12:18.629" v="42"/>
          <ac:inkMkLst>
            <pc:docMk/>
            <pc:sldMk cId="1224248697" sldId="256"/>
            <ac:inkMk id="52" creationId="{47CE49CA-53E0-0B46-B9DC-EF47A9F0C3CF}"/>
          </ac:inkMkLst>
        </pc:inkChg>
        <pc:inkChg chg="add del">
          <ac:chgData name="Andreas Moser" userId="580d3a49c1a6dfb8" providerId="LiveId" clId="{330E1853-F45A-574A-9B7F-DC96BEAE5E0D}" dt="2018-11-01T17:12:18.629" v="42"/>
          <ac:inkMkLst>
            <pc:docMk/>
            <pc:sldMk cId="1224248697" sldId="256"/>
            <ac:inkMk id="53" creationId="{755A5502-931E-AF4A-B11E-7508512CC961}"/>
          </ac:inkMkLst>
        </pc:inkChg>
        <pc:inkChg chg="add del">
          <ac:chgData name="Andreas Moser" userId="580d3a49c1a6dfb8" providerId="LiveId" clId="{330E1853-F45A-574A-9B7F-DC96BEAE5E0D}" dt="2018-11-01T17:12:18.629" v="42"/>
          <ac:inkMkLst>
            <pc:docMk/>
            <pc:sldMk cId="1224248697" sldId="256"/>
            <ac:inkMk id="54" creationId="{86B16C59-9A36-8B48-84F4-B1EF2A1B1C04}"/>
          </ac:inkMkLst>
        </pc:inkChg>
        <pc:inkChg chg="add del reco">
          <ac:chgData name="Andreas Moser" userId="580d3a49c1a6dfb8" providerId="LiveId" clId="{330E1853-F45A-574A-9B7F-DC96BEAE5E0D}" dt="2018-11-01T17:12:24.072" v="44"/>
          <ac:inkMkLst>
            <pc:docMk/>
            <pc:sldMk cId="1224248697" sldId="256"/>
            <ac:inkMk id="55" creationId="{75283C53-B14E-E044-A638-47FE1822C9BC}"/>
          </ac:inkMkLst>
        </pc:inkChg>
        <pc:inkChg chg="add del">
          <ac:chgData name="Andreas Moser" userId="580d3a49c1a6dfb8" providerId="LiveId" clId="{330E1853-F45A-574A-9B7F-DC96BEAE5E0D}" dt="2018-11-01T17:12:28.963" v="49"/>
          <ac:inkMkLst>
            <pc:docMk/>
            <pc:sldMk cId="1224248697" sldId="256"/>
            <ac:inkMk id="57" creationId="{8118492C-DF28-9544-A00A-546A1DE3C2DE}"/>
          </ac:inkMkLst>
        </pc:inkChg>
        <pc:inkChg chg="add del">
          <ac:chgData name="Andreas Moser" userId="580d3a49c1a6dfb8" providerId="LiveId" clId="{330E1853-F45A-574A-9B7F-DC96BEAE5E0D}" dt="2018-11-01T17:12:28.963" v="49"/>
          <ac:inkMkLst>
            <pc:docMk/>
            <pc:sldMk cId="1224248697" sldId="256"/>
            <ac:inkMk id="58" creationId="{8AB9BA13-12B0-5140-B8AC-336449D4D720}"/>
          </ac:inkMkLst>
        </pc:inkChg>
        <pc:inkChg chg="add del">
          <ac:chgData name="Andreas Moser" userId="580d3a49c1a6dfb8" providerId="LiveId" clId="{330E1853-F45A-574A-9B7F-DC96BEAE5E0D}" dt="2018-11-01T17:12:28.963" v="49"/>
          <ac:inkMkLst>
            <pc:docMk/>
            <pc:sldMk cId="1224248697" sldId="256"/>
            <ac:inkMk id="59" creationId="{A8247016-7BC0-624A-BBA8-0326759083C2}"/>
          </ac:inkMkLst>
        </pc:inkChg>
        <pc:inkChg chg="add del">
          <ac:chgData name="Andreas Moser" userId="580d3a49c1a6dfb8" providerId="LiveId" clId="{330E1853-F45A-574A-9B7F-DC96BEAE5E0D}" dt="2018-11-01T17:12:28.963" v="49"/>
          <ac:inkMkLst>
            <pc:docMk/>
            <pc:sldMk cId="1224248697" sldId="256"/>
            <ac:inkMk id="60" creationId="{7505BD78-1773-AC42-A1D9-AEB4515FDF6B}"/>
          </ac:inkMkLst>
        </pc:inkChg>
        <pc:inkChg chg="add del reco">
          <ac:chgData name="Andreas Moser" userId="580d3a49c1a6dfb8" providerId="LiveId" clId="{330E1853-F45A-574A-9B7F-DC96BEAE5E0D}" dt="2018-11-01T17:12:30.006" v="51"/>
          <ac:inkMkLst>
            <pc:docMk/>
            <pc:sldMk cId="1224248697" sldId="256"/>
            <ac:inkMk id="61" creationId="{5C531562-583F-5E4E-9A8F-863156DBE92F}"/>
          </ac:inkMkLst>
        </pc:inkChg>
        <pc:inkChg chg="add del">
          <ac:chgData name="Andreas Moser" userId="580d3a49c1a6dfb8" providerId="LiveId" clId="{330E1853-F45A-574A-9B7F-DC96BEAE5E0D}" dt="2018-11-01T17:12:30.006" v="51"/>
          <ac:inkMkLst>
            <pc:docMk/>
            <pc:sldMk cId="1224248697" sldId="256"/>
            <ac:inkMk id="63" creationId="{FD6D02D5-175B-0349-9745-D9EFC382ECB6}"/>
          </ac:inkMkLst>
        </pc:inkChg>
        <pc:inkChg chg="add del reco">
          <ac:chgData name="Andreas Moser" userId="580d3a49c1a6dfb8" providerId="LiveId" clId="{330E1853-F45A-574A-9B7F-DC96BEAE5E0D}" dt="2018-11-01T17:15:50.682" v="155"/>
          <ac:inkMkLst>
            <pc:docMk/>
            <pc:sldMk cId="1224248697" sldId="256"/>
            <ac:inkMk id="64" creationId="{FB90DA9B-A714-1146-93D2-5BFD6762A854}"/>
          </ac:inkMkLst>
        </pc:inkChg>
        <pc:inkChg chg="add del">
          <ac:chgData name="Andreas Moser" userId="580d3a49c1a6dfb8" providerId="LiveId" clId="{330E1853-F45A-574A-9B7F-DC96BEAE5E0D}" dt="2018-11-01T17:13:00.119" v="55"/>
          <ac:inkMkLst>
            <pc:docMk/>
            <pc:sldMk cId="1224248697" sldId="256"/>
            <ac:inkMk id="66" creationId="{88B19C37-0B80-C04B-B5BE-534AD8F8EC8E}"/>
          </ac:inkMkLst>
        </pc:inkChg>
        <pc:inkChg chg="add del">
          <ac:chgData name="Andreas Moser" userId="580d3a49c1a6dfb8" providerId="LiveId" clId="{330E1853-F45A-574A-9B7F-DC96BEAE5E0D}" dt="2018-11-01T17:13:00.119" v="55"/>
          <ac:inkMkLst>
            <pc:docMk/>
            <pc:sldMk cId="1224248697" sldId="256"/>
            <ac:inkMk id="67" creationId="{882792D8-E1B3-E740-9C59-A8B9DAA16B48}"/>
          </ac:inkMkLst>
        </pc:inkChg>
        <pc:inkChg chg="add del reco">
          <ac:chgData name="Andreas Moser" userId="580d3a49c1a6dfb8" providerId="LiveId" clId="{330E1853-F45A-574A-9B7F-DC96BEAE5E0D}" dt="2018-11-01T17:13:01.179" v="57"/>
          <ac:inkMkLst>
            <pc:docMk/>
            <pc:sldMk cId="1224248697" sldId="256"/>
            <ac:inkMk id="68" creationId="{122A923C-6ADD-9D43-AE47-8FC5A928F077}"/>
          </ac:inkMkLst>
        </pc:inkChg>
        <pc:inkChg chg="add del">
          <ac:chgData name="Andreas Moser" userId="580d3a49c1a6dfb8" providerId="LiveId" clId="{330E1853-F45A-574A-9B7F-DC96BEAE5E0D}" dt="2018-11-01T17:13:01.179" v="57"/>
          <ac:inkMkLst>
            <pc:docMk/>
            <pc:sldMk cId="1224248697" sldId="256"/>
            <ac:inkMk id="70" creationId="{1ACC029D-8548-6D41-9876-DF60055CCA31}"/>
          </ac:inkMkLst>
        </pc:inkChg>
        <pc:inkChg chg="add del reco">
          <ac:chgData name="Andreas Moser" userId="580d3a49c1a6dfb8" providerId="LiveId" clId="{330E1853-F45A-574A-9B7F-DC96BEAE5E0D}" dt="2018-11-01T17:13:10.553" v="70"/>
          <ac:inkMkLst>
            <pc:docMk/>
            <pc:sldMk cId="1224248697" sldId="256"/>
            <ac:inkMk id="71" creationId="{32C8B30D-7F54-7246-B5D6-3547D0656D4E}"/>
          </ac:inkMkLst>
        </pc:inkChg>
        <pc:inkChg chg="add del">
          <ac:chgData name="Andreas Moser" userId="580d3a49c1a6dfb8" providerId="LiveId" clId="{330E1853-F45A-574A-9B7F-DC96BEAE5E0D}" dt="2018-11-01T17:13:04.536" v="61"/>
          <ac:inkMkLst>
            <pc:docMk/>
            <pc:sldMk cId="1224248697" sldId="256"/>
            <ac:inkMk id="73" creationId="{FFBFECA3-C05B-474B-B988-0AB7077215DC}"/>
          </ac:inkMkLst>
        </pc:inkChg>
        <pc:inkChg chg="add del">
          <ac:chgData name="Andreas Moser" userId="580d3a49c1a6dfb8" providerId="LiveId" clId="{330E1853-F45A-574A-9B7F-DC96BEAE5E0D}" dt="2018-11-01T17:13:04.536" v="61"/>
          <ac:inkMkLst>
            <pc:docMk/>
            <pc:sldMk cId="1224248697" sldId="256"/>
            <ac:inkMk id="74" creationId="{A9C1669E-5668-3342-A42F-3FBCE403A2F0}"/>
          </ac:inkMkLst>
        </pc:inkChg>
        <pc:inkChg chg="add del reco">
          <ac:chgData name="Andreas Moser" userId="580d3a49c1a6dfb8" providerId="LiveId" clId="{330E1853-F45A-574A-9B7F-DC96BEAE5E0D}" dt="2018-11-01T17:16:03.106" v="163"/>
          <ac:inkMkLst>
            <pc:docMk/>
            <pc:sldMk cId="1224248697" sldId="256"/>
            <ac:inkMk id="75" creationId="{18FA2C97-9AE4-2444-9772-85EA9310F3BF}"/>
          </ac:inkMkLst>
        </pc:inkChg>
        <pc:inkChg chg="add del">
          <ac:chgData name="Andreas Moser" userId="580d3a49c1a6dfb8" providerId="LiveId" clId="{330E1853-F45A-574A-9B7F-DC96BEAE5E0D}" dt="2018-11-01T17:13:07.775" v="65"/>
          <ac:inkMkLst>
            <pc:docMk/>
            <pc:sldMk cId="1224248697" sldId="256"/>
            <ac:inkMk id="77" creationId="{A5B82A43-1E51-054F-8E5B-9B84CDBC947A}"/>
          </ac:inkMkLst>
        </pc:inkChg>
        <pc:inkChg chg="add del">
          <ac:chgData name="Andreas Moser" userId="580d3a49c1a6dfb8" providerId="LiveId" clId="{330E1853-F45A-574A-9B7F-DC96BEAE5E0D}" dt="2018-11-01T17:13:07.775" v="65"/>
          <ac:inkMkLst>
            <pc:docMk/>
            <pc:sldMk cId="1224248697" sldId="256"/>
            <ac:inkMk id="78" creationId="{4F6F5195-5F05-314D-A5ED-13DDC98FBFC4}"/>
          </ac:inkMkLst>
        </pc:inkChg>
        <pc:inkChg chg="add del reco">
          <ac:chgData name="Andreas Moser" userId="580d3a49c1a6dfb8" providerId="LiveId" clId="{330E1853-F45A-574A-9B7F-DC96BEAE5E0D}" dt="2018-11-01T17:13:08.816" v="67"/>
          <ac:inkMkLst>
            <pc:docMk/>
            <pc:sldMk cId="1224248697" sldId="256"/>
            <ac:inkMk id="79" creationId="{DF7318D9-3E8B-D94C-B3A4-BA76EBC5DA32}"/>
          </ac:inkMkLst>
        </pc:inkChg>
        <pc:inkChg chg="add del">
          <ac:chgData name="Andreas Moser" userId="580d3a49c1a6dfb8" providerId="LiveId" clId="{330E1853-F45A-574A-9B7F-DC96BEAE5E0D}" dt="2018-11-01T17:13:08.816" v="67"/>
          <ac:inkMkLst>
            <pc:docMk/>
            <pc:sldMk cId="1224248697" sldId="256"/>
            <ac:inkMk id="81" creationId="{45995A85-EEBF-944B-BC91-037C754EB906}"/>
          </ac:inkMkLst>
        </pc:inkChg>
        <pc:inkChg chg="add del reco">
          <ac:chgData name="Andreas Moser" userId="580d3a49c1a6dfb8" providerId="LiveId" clId="{330E1853-F45A-574A-9B7F-DC96BEAE5E0D}" dt="2018-11-01T17:16:03.106" v="163"/>
          <ac:inkMkLst>
            <pc:docMk/>
            <pc:sldMk cId="1224248697" sldId="256"/>
            <ac:inkMk id="82" creationId="{D79D701D-9F19-9543-8775-1E1ADEE59B49}"/>
          </ac:inkMkLst>
        </pc:inkChg>
        <pc:inkChg chg="add del">
          <ac:chgData name="Andreas Moser" userId="580d3a49c1a6dfb8" providerId="LiveId" clId="{330E1853-F45A-574A-9B7F-DC96BEAE5E0D}" dt="2018-11-01T17:13:10.553" v="70"/>
          <ac:inkMkLst>
            <pc:docMk/>
            <pc:sldMk cId="1224248697" sldId="256"/>
            <ac:inkMk id="84" creationId="{E8B40DB4-58BB-034A-A2B1-B31AA38D5080}"/>
          </ac:inkMkLst>
        </pc:inkChg>
        <pc:inkChg chg="add del reco">
          <ac:chgData name="Andreas Moser" userId="580d3a49c1a6dfb8" providerId="LiveId" clId="{330E1853-F45A-574A-9B7F-DC96BEAE5E0D}" dt="2018-11-01T17:13:12.995" v="73"/>
          <ac:inkMkLst>
            <pc:docMk/>
            <pc:sldMk cId="1224248697" sldId="256"/>
            <ac:inkMk id="85" creationId="{3D86727D-EFF9-B641-A214-C0A3F2FF5378}"/>
          </ac:inkMkLst>
        </pc:inkChg>
        <pc:inkChg chg="add del">
          <ac:chgData name="Andreas Moser" userId="580d3a49c1a6dfb8" providerId="LiveId" clId="{330E1853-F45A-574A-9B7F-DC96BEAE5E0D}" dt="2018-11-01T17:13:12.995" v="73"/>
          <ac:inkMkLst>
            <pc:docMk/>
            <pc:sldMk cId="1224248697" sldId="256"/>
            <ac:inkMk id="87" creationId="{8A413900-7ED4-6F42-B982-B3DC447C8E10}"/>
          </ac:inkMkLst>
        </pc:inkChg>
        <pc:inkChg chg="add del">
          <ac:chgData name="Andreas Moser" userId="580d3a49c1a6dfb8" providerId="LiveId" clId="{330E1853-F45A-574A-9B7F-DC96BEAE5E0D}" dt="2018-11-01T17:13:12.995" v="73"/>
          <ac:inkMkLst>
            <pc:docMk/>
            <pc:sldMk cId="1224248697" sldId="256"/>
            <ac:inkMk id="88" creationId="{D2E6A5BE-3755-B940-9053-61BD2DF9BFDB}"/>
          </ac:inkMkLst>
        </pc:inkChg>
        <pc:inkChg chg="add del reco">
          <ac:chgData name="Andreas Moser" userId="580d3a49c1a6dfb8" providerId="LiveId" clId="{330E1853-F45A-574A-9B7F-DC96BEAE5E0D}" dt="2018-11-01T17:13:15.822" v="75"/>
          <ac:inkMkLst>
            <pc:docMk/>
            <pc:sldMk cId="1224248697" sldId="256"/>
            <ac:inkMk id="89" creationId="{5E446A6D-9081-C346-8B8D-52239C67DDDE}"/>
          </ac:inkMkLst>
        </pc:inkChg>
        <pc:inkChg chg="add del">
          <ac:chgData name="Andreas Moser" userId="580d3a49c1a6dfb8" providerId="LiveId" clId="{330E1853-F45A-574A-9B7F-DC96BEAE5E0D}" dt="2018-11-01T17:13:15.822" v="75"/>
          <ac:inkMkLst>
            <pc:docMk/>
            <pc:sldMk cId="1224248697" sldId="256"/>
            <ac:inkMk id="91" creationId="{6F56B466-0525-0342-BEA7-E4EC4C63BAEA}"/>
          </ac:inkMkLst>
        </pc:inkChg>
        <pc:inkChg chg="add del reco">
          <ac:chgData name="Andreas Moser" userId="580d3a49c1a6dfb8" providerId="LiveId" clId="{330E1853-F45A-574A-9B7F-DC96BEAE5E0D}" dt="2018-11-01T17:13:16.890" v="77"/>
          <ac:inkMkLst>
            <pc:docMk/>
            <pc:sldMk cId="1224248697" sldId="256"/>
            <ac:inkMk id="92" creationId="{6066EF5F-B3A5-EF4A-AAD7-132172FCD450}"/>
          </ac:inkMkLst>
        </pc:inkChg>
        <pc:inkChg chg="add del">
          <ac:chgData name="Andreas Moser" userId="580d3a49c1a6dfb8" providerId="LiveId" clId="{330E1853-F45A-574A-9B7F-DC96BEAE5E0D}" dt="2018-11-01T17:13:16.890" v="77"/>
          <ac:inkMkLst>
            <pc:docMk/>
            <pc:sldMk cId="1224248697" sldId="256"/>
            <ac:inkMk id="94" creationId="{FE8E9EB2-0827-C84D-A336-49CBC276BF1C}"/>
          </ac:inkMkLst>
        </pc:inkChg>
        <pc:inkChg chg="add del reco">
          <ac:chgData name="Andreas Moser" userId="580d3a49c1a6dfb8" providerId="LiveId" clId="{330E1853-F45A-574A-9B7F-DC96BEAE5E0D}" dt="2018-11-01T17:15:59.288" v="160"/>
          <ac:inkMkLst>
            <pc:docMk/>
            <pc:sldMk cId="1224248697" sldId="256"/>
            <ac:inkMk id="95" creationId="{1A937794-6FC1-9349-B841-4AB2517C079B}"/>
          </ac:inkMkLst>
        </pc:inkChg>
        <pc:inkChg chg="add del">
          <ac:chgData name="Andreas Moser" userId="580d3a49c1a6dfb8" providerId="LiveId" clId="{330E1853-F45A-574A-9B7F-DC96BEAE5E0D}" dt="2018-11-01T17:14:14.353" v="80"/>
          <ac:inkMkLst>
            <pc:docMk/>
            <pc:sldMk cId="1224248697" sldId="256"/>
            <ac:inkMk id="97" creationId="{DC652BD6-7282-8B47-9F95-7F3490836CE5}"/>
          </ac:inkMkLst>
        </pc:inkChg>
        <pc:inkChg chg="add del reco">
          <ac:chgData name="Andreas Moser" userId="580d3a49c1a6dfb8" providerId="LiveId" clId="{330E1853-F45A-574A-9B7F-DC96BEAE5E0D}" dt="2018-11-01T17:15:50.682" v="155"/>
          <ac:inkMkLst>
            <pc:docMk/>
            <pc:sldMk cId="1224248697" sldId="256"/>
            <ac:inkMk id="98" creationId="{536E12F4-8DED-B24B-BF1C-19D96A8EE78C}"/>
          </ac:inkMkLst>
        </pc:inkChg>
        <pc:inkChg chg="add del">
          <ac:chgData name="Andreas Moser" userId="580d3a49c1a6dfb8" providerId="LiveId" clId="{330E1853-F45A-574A-9B7F-DC96BEAE5E0D}" dt="2018-11-01T17:14:18.035" v="84"/>
          <ac:inkMkLst>
            <pc:docMk/>
            <pc:sldMk cId="1224248697" sldId="256"/>
            <ac:inkMk id="100" creationId="{C6407250-83FC-B847-8288-223416F29925}"/>
          </ac:inkMkLst>
        </pc:inkChg>
        <pc:inkChg chg="add del">
          <ac:chgData name="Andreas Moser" userId="580d3a49c1a6dfb8" providerId="LiveId" clId="{330E1853-F45A-574A-9B7F-DC96BEAE5E0D}" dt="2018-11-01T17:14:18.035" v="84"/>
          <ac:inkMkLst>
            <pc:docMk/>
            <pc:sldMk cId="1224248697" sldId="256"/>
            <ac:inkMk id="101" creationId="{39C7D673-6407-044A-A682-F0871B089728}"/>
          </ac:inkMkLst>
        </pc:inkChg>
        <pc:inkChg chg="add del reco">
          <ac:chgData name="Andreas Moser" userId="580d3a49c1a6dfb8" providerId="LiveId" clId="{330E1853-F45A-574A-9B7F-DC96BEAE5E0D}" dt="2018-11-01T17:15:50.682" v="155"/>
          <ac:inkMkLst>
            <pc:docMk/>
            <pc:sldMk cId="1224248697" sldId="256"/>
            <ac:inkMk id="102" creationId="{F983BC08-AE92-1A47-A845-628CF5A7783A}"/>
          </ac:inkMkLst>
        </pc:inkChg>
        <pc:inkChg chg="add del">
          <ac:chgData name="Andreas Moser" userId="580d3a49c1a6dfb8" providerId="LiveId" clId="{330E1853-F45A-574A-9B7F-DC96BEAE5E0D}" dt="2018-11-01T17:14:51.711" v="92"/>
          <ac:inkMkLst>
            <pc:docMk/>
            <pc:sldMk cId="1224248697" sldId="256"/>
            <ac:inkMk id="104" creationId="{CAF40214-5C1D-8240-8A1E-8CC8AE2A36EC}"/>
          </ac:inkMkLst>
        </pc:inkChg>
        <pc:inkChg chg="add del">
          <ac:chgData name="Andreas Moser" userId="580d3a49c1a6dfb8" providerId="LiveId" clId="{330E1853-F45A-574A-9B7F-DC96BEAE5E0D}" dt="2018-11-01T17:14:51.711" v="92"/>
          <ac:inkMkLst>
            <pc:docMk/>
            <pc:sldMk cId="1224248697" sldId="256"/>
            <ac:inkMk id="105" creationId="{D16C5EF8-89CE-834A-A8BF-D2956E5B4E6D}"/>
          </ac:inkMkLst>
        </pc:inkChg>
        <pc:inkChg chg="add del">
          <ac:chgData name="Andreas Moser" userId="580d3a49c1a6dfb8" providerId="LiveId" clId="{330E1853-F45A-574A-9B7F-DC96BEAE5E0D}" dt="2018-11-01T17:14:51.711" v="92"/>
          <ac:inkMkLst>
            <pc:docMk/>
            <pc:sldMk cId="1224248697" sldId="256"/>
            <ac:inkMk id="106" creationId="{27216831-A7F2-3A45-9158-9F5CE0717E00}"/>
          </ac:inkMkLst>
        </pc:inkChg>
        <pc:inkChg chg="add del">
          <ac:chgData name="Andreas Moser" userId="580d3a49c1a6dfb8" providerId="LiveId" clId="{330E1853-F45A-574A-9B7F-DC96BEAE5E0D}" dt="2018-11-01T17:14:51.711" v="92"/>
          <ac:inkMkLst>
            <pc:docMk/>
            <pc:sldMk cId="1224248697" sldId="256"/>
            <ac:inkMk id="107" creationId="{669CB86D-9EA5-BF4C-A10A-815A5A15E1AA}"/>
          </ac:inkMkLst>
        </pc:inkChg>
        <pc:inkChg chg="add del">
          <ac:chgData name="Andreas Moser" userId="580d3a49c1a6dfb8" providerId="LiveId" clId="{330E1853-F45A-574A-9B7F-DC96BEAE5E0D}" dt="2018-11-01T17:14:51.711" v="92"/>
          <ac:inkMkLst>
            <pc:docMk/>
            <pc:sldMk cId="1224248697" sldId="256"/>
            <ac:inkMk id="108" creationId="{48EC1617-E6F2-A143-A651-8EE145A07F75}"/>
          </ac:inkMkLst>
        </pc:inkChg>
        <pc:inkChg chg="add del reco">
          <ac:chgData name="Andreas Moser" userId="580d3a49c1a6dfb8" providerId="LiveId" clId="{330E1853-F45A-574A-9B7F-DC96BEAE5E0D}" dt="2018-11-01T17:14:52.781" v="94"/>
          <ac:inkMkLst>
            <pc:docMk/>
            <pc:sldMk cId="1224248697" sldId="256"/>
            <ac:inkMk id="109" creationId="{F2E467DD-3E4E-7A48-85E3-9182A9CDBC24}"/>
          </ac:inkMkLst>
        </pc:inkChg>
        <pc:inkChg chg="add del">
          <ac:chgData name="Andreas Moser" userId="580d3a49c1a6dfb8" providerId="LiveId" clId="{330E1853-F45A-574A-9B7F-DC96BEAE5E0D}" dt="2018-11-01T17:14:52.781" v="94"/>
          <ac:inkMkLst>
            <pc:docMk/>
            <pc:sldMk cId="1224248697" sldId="256"/>
            <ac:inkMk id="111" creationId="{60FB0264-DA48-FB4D-8568-3DBB9EA059BA}"/>
          </ac:inkMkLst>
        </pc:inkChg>
        <pc:inkChg chg="add del reco">
          <ac:chgData name="Andreas Moser" userId="580d3a49c1a6dfb8" providerId="LiveId" clId="{330E1853-F45A-574A-9B7F-DC96BEAE5E0D}" dt="2018-11-01T17:14:55.320" v="96"/>
          <ac:inkMkLst>
            <pc:docMk/>
            <pc:sldMk cId="1224248697" sldId="256"/>
            <ac:inkMk id="112" creationId="{A0827027-E1BE-B647-BA88-C678869AFC71}"/>
          </ac:inkMkLst>
        </pc:inkChg>
        <pc:inkChg chg="add del">
          <ac:chgData name="Andreas Moser" userId="580d3a49c1a6dfb8" providerId="LiveId" clId="{330E1853-F45A-574A-9B7F-DC96BEAE5E0D}" dt="2018-11-01T17:15:00.870" v="100"/>
          <ac:inkMkLst>
            <pc:docMk/>
            <pc:sldMk cId="1224248697" sldId="256"/>
            <ac:inkMk id="114" creationId="{F3649FEE-FA99-8A4F-AB19-CCB8B7BDBE69}"/>
          </ac:inkMkLst>
        </pc:inkChg>
        <pc:inkChg chg="add del">
          <ac:chgData name="Andreas Moser" userId="580d3a49c1a6dfb8" providerId="LiveId" clId="{330E1853-F45A-574A-9B7F-DC96BEAE5E0D}" dt="2018-11-01T17:15:00.870" v="100"/>
          <ac:inkMkLst>
            <pc:docMk/>
            <pc:sldMk cId="1224248697" sldId="256"/>
            <ac:inkMk id="115" creationId="{61B523E9-9922-4442-A587-4EAF24C6ED56}"/>
          </ac:inkMkLst>
        </pc:inkChg>
        <pc:inkChg chg="add del reco">
          <ac:chgData name="Andreas Moser" userId="580d3a49c1a6dfb8" providerId="LiveId" clId="{330E1853-F45A-574A-9B7F-DC96BEAE5E0D}" dt="2018-11-01T17:15:01.510" v="102"/>
          <ac:inkMkLst>
            <pc:docMk/>
            <pc:sldMk cId="1224248697" sldId="256"/>
            <ac:inkMk id="116" creationId="{3A938B8C-562E-2F4A-8F0E-F25F236C15E9}"/>
          </ac:inkMkLst>
        </pc:inkChg>
        <pc:inkChg chg="add del">
          <ac:chgData name="Andreas Moser" userId="580d3a49c1a6dfb8" providerId="LiveId" clId="{330E1853-F45A-574A-9B7F-DC96BEAE5E0D}" dt="2018-11-01T17:15:01.510" v="102"/>
          <ac:inkMkLst>
            <pc:docMk/>
            <pc:sldMk cId="1224248697" sldId="256"/>
            <ac:inkMk id="118" creationId="{058614A5-336E-5F49-8CD1-40943D8B2ADD}"/>
          </ac:inkMkLst>
        </pc:inkChg>
        <pc:inkChg chg="add del reco">
          <ac:chgData name="Andreas Moser" userId="580d3a49c1a6dfb8" providerId="LiveId" clId="{330E1853-F45A-574A-9B7F-DC96BEAE5E0D}" dt="2018-11-01T17:15:02.298" v="104"/>
          <ac:inkMkLst>
            <pc:docMk/>
            <pc:sldMk cId="1224248697" sldId="256"/>
            <ac:inkMk id="119" creationId="{C0CF3328-50B4-0049-9EA7-D610AAC1DE4D}"/>
          </ac:inkMkLst>
        </pc:inkChg>
        <pc:inkChg chg="add del">
          <ac:chgData name="Andreas Moser" userId="580d3a49c1a6dfb8" providerId="LiveId" clId="{330E1853-F45A-574A-9B7F-DC96BEAE5E0D}" dt="2018-11-01T17:15:02.298" v="104"/>
          <ac:inkMkLst>
            <pc:docMk/>
            <pc:sldMk cId="1224248697" sldId="256"/>
            <ac:inkMk id="121" creationId="{5C85B793-EC81-AE44-80B3-6220BE879F6C}"/>
          </ac:inkMkLst>
        </pc:inkChg>
        <pc:inkChg chg="add del reco">
          <ac:chgData name="Andreas Moser" userId="580d3a49c1a6dfb8" providerId="LiveId" clId="{330E1853-F45A-574A-9B7F-DC96BEAE5E0D}" dt="2018-11-01T17:15:03.370" v="106"/>
          <ac:inkMkLst>
            <pc:docMk/>
            <pc:sldMk cId="1224248697" sldId="256"/>
            <ac:inkMk id="122" creationId="{EEC25708-67DD-4241-871C-5370E1320F32}"/>
          </ac:inkMkLst>
        </pc:inkChg>
        <pc:inkChg chg="add del">
          <ac:chgData name="Andreas Moser" userId="580d3a49c1a6dfb8" providerId="LiveId" clId="{330E1853-F45A-574A-9B7F-DC96BEAE5E0D}" dt="2018-11-01T17:15:03.370" v="106"/>
          <ac:inkMkLst>
            <pc:docMk/>
            <pc:sldMk cId="1224248697" sldId="256"/>
            <ac:inkMk id="124" creationId="{D133BC98-11B7-E045-A197-F9565417F937}"/>
          </ac:inkMkLst>
        </pc:inkChg>
        <pc:inkChg chg="add del reco">
          <ac:chgData name="Andreas Moser" userId="580d3a49c1a6dfb8" providerId="LiveId" clId="{330E1853-F45A-574A-9B7F-DC96BEAE5E0D}" dt="2018-11-01T17:15:12.103" v="115"/>
          <ac:inkMkLst>
            <pc:docMk/>
            <pc:sldMk cId="1224248697" sldId="256"/>
            <ac:inkMk id="125" creationId="{5E1F829B-FC7A-5B43-9FC4-FADA4F97D6E5}"/>
          </ac:inkMkLst>
        </pc:inkChg>
        <pc:inkChg chg="add del">
          <ac:chgData name="Andreas Moser" userId="580d3a49c1a6dfb8" providerId="LiveId" clId="{330E1853-F45A-574A-9B7F-DC96BEAE5E0D}" dt="2018-11-01T17:15:07.888" v="111"/>
          <ac:inkMkLst>
            <pc:docMk/>
            <pc:sldMk cId="1224248697" sldId="256"/>
            <ac:inkMk id="127" creationId="{401AA726-3405-0044-AF65-4E646223A3CA}"/>
          </ac:inkMkLst>
        </pc:inkChg>
        <pc:inkChg chg="add del">
          <ac:chgData name="Andreas Moser" userId="580d3a49c1a6dfb8" providerId="LiveId" clId="{330E1853-F45A-574A-9B7F-DC96BEAE5E0D}" dt="2018-11-01T17:15:07.888" v="111"/>
          <ac:inkMkLst>
            <pc:docMk/>
            <pc:sldMk cId="1224248697" sldId="256"/>
            <ac:inkMk id="128" creationId="{18CB509A-5B9E-E848-A941-003E8B29ABC3}"/>
          </ac:inkMkLst>
        </pc:inkChg>
        <pc:inkChg chg="add del reco">
          <ac:chgData name="Andreas Moser" userId="580d3a49c1a6dfb8" providerId="LiveId" clId="{330E1853-F45A-574A-9B7F-DC96BEAE5E0D}" dt="2018-11-01T17:15:21.165" v="127"/>
          <ac:inkMkLst>
            <pc:docMk/>
            <pc:sldMk cId="1224248697" sldId="256"/>
            <ac:inkMk id="129" creationId="{F479E665-9B79-AB4C-9CCB-DB149B6A786C}"/>
          </ac:inkMkLst>
        </pc:inkChg>
        <pc:inkChg chg="add del">
          <ac:chgData name="Andreas Moser" userId="580d3a49c1a6dfb8" providerId="LiveId" clId="{330E1853-F45A-574A-9B7F-DC96BEAE5E0D}" dt="2018-11-01T17:15:12.103" v="115"/>
          <ac:inkMkLst>
            <pc:docMk/>
            <pc:sldMk cId="1224248697" sldId="256"/>
            <ac:inkMk id="131" creationId="{E46CE182-7CF5-674A-876B-8D5F16A4FC46}"/>
          </ac:inkMkLst>
        </pc:inkChg>
        <pc:inkChg chg="add del">
          <ac:chgData name="Andreas Moser" userId="580d3a49c1a6dfb8" providerId="LiveId" clId="{330E1853-F45A-574A-9B7F-DC96BEAE5E0D}" dt="2018-11-01T17:15:12.103" v="115"/>
          <ac:inkMkLst>
            <pc:docMk/>
            <pc:sldMk cId="1224248697" sldId="256"/>
            <ac:inkMk id="132" creationId="{95CFEF66-0856-2240-88BF-61D15D4677E9}"/>
          </ac:inkMkLst>
        </pc:inkChg>
        <pc:inkChg chg="add del reco">
          <ac:chgData name="Andreas Moser" userId="580d3a49c1a6dfb8" providerId="LiveId" clId="{330E1853-F45A-574A-9B7F-DC96BEAE5E0D}" dt="2018-11-01T17:15:15.789" v="118"/>
          <ac:inkMkLst>
            <pc:docMk/>
            <pc:sldMk cId="1224248697" sldId="256"/>
            <ac:inkMk id="133" creationId="{B1E95040-3DCA-074F-83BC-AB572E7E1C7A}"/>
          </ac:inkMkLst>
        </pc:inkChg>
        <pc:inkChg chg="add del">
          <ac:chgData name="Andreas Moser" userId="580d3a49c1a6dfb8" providerId="LiveId" clId="{330E1853-F45A-574A-9B7F-DC96BEAE5E0D}" dt="2018-11-01T17:15:15.789" v="118"/>
          <ac:inkMkLst>
            <pc:docMk/>
            <pc:sldMk cId="1224248697" sldId="256"/>
            <ac:inkMk id="135" creationId="{4B5DBF16-C102-3D49-8F10-4E9269729DD5}"/>
          </ac:inkMkLst>
        </pc:inkChg>
        <pc:inkChg chg="add del reco">
          <ac:chgData name="Andreas Moser" userId="580d3a49c1a6dfb8" providerId="LiveId" clId="{330E1853-F45A-574A-9B7F-DC96BEAE5E0D}" dt="2018-11-01T17:15:16.642" v="120"/>
          <ac:inkMkLst>
            <pc:docMk/>
            <pc:sldMk cId="1224248697" sldId="256"/>
            <ac:inkMk id="136" creationId="{995BF413-B32C-7948-AB38-DF855664B030}"/>
          </ac:inkMkLst>
        </pc:inkChg>
        <pc:inkChg chg="add del">
          <ac:chgData name="Andreas Moser" userId="580d3a49c1a6dfb8" providerId="LiveId" clId="{330E1853-F45A-574A-9B7F-DC96BEAE5E0D}" dt="2018-11-01T17:15:16.642" v="120"/>
          <ac:inkMkLst>
            <pc:docMk/>
            <pc:sldMk cId="1224248697" sldId="256"/>
            <ac:inkMk id="138" creationId="{D5D1E54E-BE21-7F4C-9C40-AF77FC9BB8C3}"/>
          </ac:inkMkLst>
        </pc:inkChg>
        <pc:inkChg chg="add del reco">
          <ac:chgData name="Andreas Moser" userId="580d3a49c1a6dfb8" providerId="LiveId" clId="{330E1853-F45A-574A-9B7F-DC96BEAE5E0D}" dt="2018-11-01T17:15:17.721" v="122"/>
          <ac:inkMkLst>
            <pc:docMk/>
            <pc:sldMk cId="1224248697" sldId="256"/>
            <ac:inkMk id="139" creationId="{08E5C940-26D2-BD42-957E-85872CA8C6D7}"/>
          </ac:inkMkLst>
        </pc:inkChg>
        <pc:inkChg chg="add del">
          <ac:chgData name="Andreas Moser" userId="580d3a49c1a6dfb8" providerId="LiveId" clId="{330E1853-F45A-574A-9B7F-DC96BEAE5E0D}" dt="2018-11-01T17:15:17.721" v="122"/>
          <ac:inkMkLst>
            <pc:docMk/>
            <pc:sldMk cId="1224248697" sldId="256"/>
            <ac:inkMk id="141" creationId="{F8134805-3CBB-3E45-9E53-2911B67072E7}"/>
          </ac:inkMkLst>
        </pc:inkChg>
        <pc:inkChg chg="add del reco">
          <ac:chgData name="Andreas Moser" userId="580d3a49c1a6dfb8" providerId="LiveId" clId="{330E1853-F45A-574A-9B7F-DC96BEAE5E0D}" dt="2018-11-01T17:15:28.802" v="135"/>
          <ac:inkMkLst>
            <pc:docMk/>
            <pc:sldMk cId="1224248697" sldId="256"/>
            <ac:inkMk id="142" creationId="{2A4A8090-DFD2-2749-B41D-A2B83247AB07}"/>
          </ac:inkMkLst>
        </pc:inkChg>
        <pc:inkChg chg="add del">
          <ac:chgData name="Andreas Moser" userId="580d3a49c1a6dfb8" providerId="LiveId" clId="{330E1853-F45A-574A-9B7F-DC96BEAE5E0D}" dt="2018-11-01T17:15:21.165" v="127"/>
          <ac:inkMkLst>
            <pc:docMk/>
            <pc:sldMk cId="1224248697" sldId="256"/>
            <ac:inkMk id="144" creationId="{3638E887-D43B-1C48-BDC8-67136003B863}"/>
          </ac:inkMkLst>
        </pc:inkChg>
        <pc:inkChg chg="add del">
          <ac:chgData name="Andreas Moser" userId="580d3a49c1a6dfb8" providerId="LiveId" clId="{330E1853-F45A-574A-9B7F-DC96BEAE5E0D}" dt="2018-11-01T17:15:21.165" v="127"/>
          <ac:inkMkLst>
            <pc:docMk/>
            <pc:sldMk cId="1224248697" sldId="256"/>
            <ac:inkMk id="145" creationId="{092A1D65-9DF9-7B41-9228-36567FEF0F6E}"/>
          </ac:inkMkLst>
        </pc:inkChg>
        <pc:inkChg chg="add del reco">
          <ac:chgData name="Andreas Moser" userId="580d3a49c1a6dfb8" providerId="LiveId" clId="{330E1853-F45A-574A-9B7F-DC96BEAE5E0D}" dt="2018-11-01T17:15:50.682" v="155"/>
          <ac:inkMkLst>
            <pc:docMk/>
            <pc:sldMk cId="1224248697" sldId="256"/>
            <ac:inkMk id="146" creationId="{81370ABA-1C51-3248-A52F-429C6B840745}"/>
          </ac:inkMkLst>
        </pc:inkChg>
        <pc:inkChg chg="add del">
          <ac:chgData name="Andreas Moser" userId="580d3a49c1a6dfb8" providerId="LiveId" clId="{330E1853-F45A-574A-9B7F-DC96BEAE5E0D}" dt="2018-11-01T17:15:27.070" v="132"/>
          <ac:inkMkLst>
            <pc:docMk/>
            <pc:sldMk cId="1224248697" sldId="256"/>
            <ac:inkMk id="148" creationId="{3E3AEBB9-555E-9B49-B376-716577F19450}"/>
          </ac:inkMkLst>
        </pc:inkChg>
        <pc:inkChg chg="add del">
          <ac:chgData name="Andreas Moser" userId="580d3a49c1a6dfb8" providerId="LiveId" clId="{330E1853-F45A-574A-9B7F-DC96BEAE5E0D}" dt="2018-11-01T17:15:27.070" v="132"/>
          <ac:inkMkLst>
            <pc:docMk/>
            <pc:sldMk cId="1224248697" sldId="256"/>
            <ac:inkMk id="149" creationId="{BA12FA82-A704-D448-B96F-14BAA3D32168}"/>
          </ac:inkMkLst>
        </pc:inkChg>
        <pc:inkChg chg="add del reco">
          <ac:chgData name="Andreas Moser" userId="580d3a49c1a6dfb8" providerId="LiveId" clId="{330E1853-F45A-574A-9B7F-DC96BEAE5E0D}" dt="2018-11-01T17:15:28.802" v="135"/>
          <ac:inkMkLst>
            <pc:docMk/>
            <pc:sldMk cId="1224248697" sldId="256"/>
            <ac:inkMk id="150" creationId="{AC3836A7-E6EF-F744-A0DF-E0078CE985A4}"/>
          </ac:inkMkLst>
        </pc:inkChg>
        <pc:inkChg chg="add del">
          <ac:chgData name="Andreas Moser" userId="580d3a49c1a6dfb8" providerId="LiveId" clId="{330E1853-F45A-574A-9B7F-DC96BEAE5E0D}" dt="2018-11-01T17:15:28.802" v="135"/>
          <ac:inkMkLst>
            <pc:docMk/>
            <pc:sldMk cId="1224248697" sldId="256"/>
            <ac:inkMk id="152" creationId="{B782494A-F878-0E4F-AADB-B0BACA1D7304}"/>
          </ac:inkMkLst>
        </pc:inkChg>
        <pc:inkChg chg="add del">
          <ac:chgData name="Andreas Moser" userId="580d3a49c1a6dfb8" providerId="LiveId" clId="{330E1853-F45A-574A-9B7F-DC96BEAE5E0D}" dt="2018-11-01T17:15:28.802" v="135"/>
          <ac:inkMkLst>
            <pc:docMk/>
            <pc:sldMk cId="1224248697" sldId="256"/>
            <ac:inkMk id="153" creationId="{2F857C21-D779-5C4A-826D-C5F8CA74E84A}"/>
          </ac:inkMkLst>
        </pc:inkChg>
        <pc:inkChg chg="add del reco">
          <ac:chgData name="Andreas Moser" userId="580d3a49c1a6dfb8" providerId="LiveId" clId="{330E1853-F45A-574A-9B7F-DC96BEAE5E0D}" dt="2018-11-01T17:15:29.902" v="137"/>
          <ac:inkMkLst>
            <pc:docMk/>
            <pc:sldMk cId="1224248697" sldId="256"/>
            <ac:inkMk id="154" creationId="{377BFC66-09C2-1E49-B7C5-DEA4C1EB5F3D}"/>
          </ac:inkMkLst>
        </pc:inkChg>
        <pc:inkChg chg="add del">
          <ac:chgData name="Andreas Moser" userId="580d3a49c1a6dfb8" providerId="LiveId" clId="{330E1853-F45A-574A-9B7F-DC96BEAE5E0D}" dt="2018-11-01T17:15:29.902" v="137"/>
          <ac:inkMkLst>
            <pc:docMk/>
            <pc:sldMk cId="1224248697" sldId="256"/>
            <ac:inkMk id="156" creationId="{CF28974E-6150-4C4A-A47A-F779AC006D8B}"/>
          </ac:inkMkLst>
        </pc:inkChg>
        <pc:inkChg chg="add del reco">
          <ac:chgData name="Andreas Moser" userId="580d3a49c1a6dfb8" providerId="LiveId" clId="{330E1853-F45A-574A-9B7F-DC96BEAE5E0D}" dt="2018-11-01T17:15:38.194" v="148"/>
          <ac:inkMkLst>
            <pc:docMk/>
            <pc:sldMk cId="1224248697" sldId="256"/>
            <ac:inkMk id="157" creationId="{438AB074-2A16-9B47-856B-EFCDD1C8D924}"/>
          </ac:inkMkLst>
        </pc:inkChg>
        <pc:inkChg chg="add del">
          <ac:chgData name="Andreas Moser" userId="580d3a49c1a6dfb8" providerId="LiveId" clId="{330E1853-F45A-574A-9B7F-DC96BEAE5E0D}" dt="2018-11-01T17:15:33.634" v="142"/>
          <ac:inkMkLst>
            <pc:docMk/>
            <pc:sldMk cId="1224248697" sldId="256"/>
            <ac:inkMk id="159" creationId="{E0593CFC-C2CC-FF4E-A829-6EAD02FF0D08}"/>
          </ac:inkMkLst>
        </pc:inkChg>
        <pc:inkChg chg="add del">
          <ac:chgData name="Andreas Moser" userId="580d3a49c1a6dfb8" providerId="LiveId" clId="{330E1853-F45A-574A-9B7F-DC96BEAE5E0D}" dt="2018-11-01T17:15:33.634" v="142"/>
          <ac:inkMkLst>
            <pc:docMk/>
            <pc:sldMk cId="1224248697" sldId="256"/>
            <ac:inkMk id="160" creationId="{9AA25536-F1BA-944A-8F0B-36F1E6FCF04F}"/>
          </ac:inkMkLst>
        </pc:inkChg>
        <pc:inkChg chg="add del reco">
          <ac:chgData name="Andreas Moser" userId="580d3a49c1a6dfb8" providerId="LiveId" clId="{330E1853-F45A-574A-9B7F-DC96BEAE5E0D}" dt="2018-11-01T17:15:50.682" v="155"/>
          <ac:inkMkLst>
            <pc:docMk/>
            <pc:sldMk cId="1224248697" sldId="256"/>
            <ac:inkMk id="161" creationId="{CA43A6B4-52B5-1641-B293-B3863162E9FA}"/>
          </ac:inkMkLst>
        </pc:inkChg>
        <pc:inkChg chg="add del">
          <ac:chgData name="Andreas Moser" userId="580d3a49c1a6dfb8" providerId="LiveId" clId="{330E1853-F45A-574A-9B7F-DC96BEAE5E0D}" dt="2018-11-01T17:15:38.194" v="148"/>
          <ac:inkMkLst>
            <pc:docMk/>
            <pc:sldMk cId="1224248697" sldId="256"/>
            <ac:inkMk id="163" creationId="{EF840DC6-CE14-CE4D-A75D-ABF857909918}"/>
          </ac:inkMkLst>
        </pc:inkChg>
        <pc:inkChg chg="add del">
          <ac:chgData name="Andreas Moser" userId="580d3a49c1a6dfb8" providerId="LiveId" clId="{330E1853-F45A-574A-9B7F-DC96BEAE5E0D}" dt="2018-11-01T17:15:38.194" v="148"/>
          <ac:inkMkLst>
            <pc:docMk/>
            <pc:sldMk cId="1224248697" sldId="256"/>
            <ac:inkMk id="164" creationId="{B69848FE-D02D-9644-B6A2-8F18843A323F}"/>
          </ac:inkMkLst>
        </pc:inkChg>
        <pc:inkChg chg="add del">
          <ac:chgData name="Andreas Moser" userId="580d3a49c1a6dfb8" providerId="LiveId" clId="{330E1853-F45A-574A-9B7F-DC96BEAE5E0D}" dt="2018-11-01T17:15:38.194" v="148"/>
          <ac:inkMkLst>
            <pc:docMk/>
            <pc:sldMk cId="1224248697" sldId="256"/>
            <ac:inkMk id="165" creationId="{F495C67F-CAA6-2643-A80F-7ED8BF26F1C0}"/>
          </ac:inkMkLst>
        </pc:inkChg>
        <pc:inkChg chg="add del reco">
          <ac:chgData name="Andreas Moser" userId="580d3a49c1a6dfb8" providerId="LiveId" clId="{330E1853-F45A-574A-9B7F-DC96BEAE5E0D}" dt="2018-11-01T17:15:40.056" v="152"/>
          <ac:inkMkLst>
            <pc:docMk/>
            <pc:sldMk cId="1224248697" sldId="256"/>
            <ac:inkMk id="166" creationId="{BDDFED73-2665-E94C-AB0D-0095914A45D2}"/>
          </ac:inkMkLst>
        </pc:inkChg>
        <pc:inkChg chg="add del">
          <ac:chgData name="Andreas Moser" userId="580d3a49c1a6dfb8" providerId="LiveId" clId="{330E1853-F45A-574A-9B7F-DC96BEAE5E0D}" dt="2018-11-01T17:15:40.056" v="152"/>
          <ac:inkMkLst>
            <pc:docMk/>
            <pc:sldMk cId="1224248697" sldId="256"/>
            <ac:inkMk id="168" creationId="{393EE655-7BF4-8447-A008-87928E1B63E9}"/>
          </ac:inkMkLst>
        </pc:inkChg>
        <pc:inkChg chg="add del">
          <ac:chgData name="Andreas Moser" userId="580d3a49c1a6dfb8" providerId="LiveId" clId="{330E1853-F45A-574A-9B7F-DC96BEAE5E0D}" dt="2018-11-01T17:15:40.056" v="152"/>
          <ac:inkMkLst>
            <pc:docMk/>
            <pc:sldMk cId="1224248697" sldId="256"/>
            <ac:inkMk id="169" creationId="{1AB561AF-E6BC-5249-A2CC-02C95BE4CD37}"/>
          </ac:inkMkLst>
        </pc:inkChg>
        <pc:inkChg chg="add del">
          <ac:chgData name="Andreas Moser" userId="580d3a49c1a6dfb8" providerId="LiveId" clId="{330E1853-F45A-574A-9B7F-DC96BEAE5E0D}" dt="2018-11-01T17:15:40.056" v="152"/>
          <ac:inkMkLst>
            <pc:docMk/>
            <pc:sldMk cId="1224248697" sldId="256"/>
            <ac:inkMk id="170" creationId="{82AC0A88-6588-1045-B19D-F4E788E4338A}"/>
          </ac:inkMkLst>
        </pc:inkChg>
        <pc:inkChg chg="add del reco">
          <ac:chgData name="Andreas Moser" userId="580d3a49c1a6dfb8" providerId="LiveId" clId="{330E1853-F45A-574A-9B7F-DC96BEAE5E0D}" dt="2018-11-01T17:15:50.682" v="155"/>
          <ac:inkMkLst>
            <pc:docMk/>
            <pc:sldMk cId="1224248697" sldId="256"/>
            <ac:inkMk id="171" creationId="{636F2757-A93F-1148-8B22-0E0020ED064D}"/>
          </ac:inkMkLst>
        </pc:inkChg>
        <pc:inkChg chg="add del">
          <ac:chgData name="Andreas Moser" userId="580d3a49c1a6dfb8" providerId="LiveId" clId="{330E1853-F45A-574A-9B7F-DC96BEAE5E0D}" dt="2018-11-01T17:15:50.682" v="155"/>
          <ac:inkMkLst>
            <pc:docMk/>
            <pc:sldMk cId="1224248697" sldId="256"/>
            <ac:inkMk id="173" creationId="{97DC408F-8717-9F47-ADC8-826E7403E3DF}"/>
          </ac:inkMkLst>
        </pc:inkChg>
        <pc:inkChg chg="add del reco">
          <ac:chgData name="Andreas Moser" userId="580d3a49c1a6dfb8" providerId="LiveId" clId="{330E1853-F45A-574A-9B7F-DC96BEAE5E0D}" dt="2018-11-01T17:15:59.288" v="160"/>
          <ac:inkMkLst>
            <pc:docMk/>
            <pc:sldMk cId="1224248697" sldId="256"/>
            <ac:inkMk id="174" creationId="{ECDAFF5F-7BB3-9840-97ED-E4F0AD19DCBB}"/>
          </ac:inkMkLst>
        </pc:inkChg>
        <pc:inkChg chg="add del">
          <ac:chgData name="Andreas Moser" userId="580d3a49c1a6dfb8" providerId="LiveId" clId="{330E1853-F45A-574A-9B7F-DC96BEAE5E0D}" dt="2018-11-01T17:15:59.288" v="160"/>
          <ac:inkMkLst>
            <pc:docMk/>
            <pc:sldMk cId="1224248697" sldId="256"/>
            <ac:inkMk id="176" creationId="{86710238-580D-244E-A1F8-D245F860A548}"/>
          </ac:inkMkLst>
        </pc:inkChg>
        <pc:inkChg chg="add del">
          <ac:chgData name="Andreas Moser" userId="580d3a49c1a6dfb8" providerId="LiveId" clId="{330E1853-F45A-574A-9B7F-DC96BEAE5E0D}" dt="2018-11-01T17:15:59.288" v="160"/>
          <ac:inkMkLst>
            <pc:docMk/>
            <pc:sldMk cId="1224248697" sldId="256"/>
            <ac:inkMk id="177" creationId="{8D256082-F615-6E43-AD51-1E1B6DA5176E}"/>
          </ac:inkMkLst>
        </pc:inkChg>
        <pc:inkChg chg="add del">
          <ac:chgData name="Andreas Moser" userId="580d3a49c1a6dfb8" providerId="LiveId" clId="{330E1853-F45A-574A-9B7F-DC96BEAE5E0D}" dt="2018-11-01T17:15:59.288" v="160"/>
          <ac:inkMkLst>
            <pc:docMk/>
            <pc:sldMk cId="1224248697" sldId="256"/>
            <ac:inkMk id="178" creationId="{AF9F2708-42D0-3E49-B8E0-E7A4752987D3}"/>
          </ac:inkMkLst>
        </pc:inkChg>
        <pc:inkChg chg="add del reco">
          <ac:chgData name="Andreas Moser" userId="580d3a49c1a6dfb8" providerId="LiveId" clId="{330E1853-F45A-574A-9B7F-DC96BEAE5E0D}" dt="2018-11-01T17:16:03.106" v="163"/>
          <ac:inkMkLst>
            <pc:docMk/>
            <pc:sldMk cId="1224248697" sldId="256"/>
            <ac:inkMk id="179" creationId="{EF4C080D-105C-B84D-B9C4-21BF3FDFB69A}"/>
          </ac:inkMkLst>
        </pc:inkChg>
        <pc:inkChg chg="add del">
          <ac:chgData name="Andreas Moser" userId="580d3a49c1a6dfb8" providerId="LiveId" clId="{330E1853-F45A-574A-9B7F-DC96BEAE5E0D}" dt="2018-11-01T17:16:03.106" v="163"/>
          <ac:inkMkLst>
            <pc:docMk/>
            <pc:sldMk cId="1224248697" sldId="256"/>
            <ac:inkMk id="181" creationId="{242F205A-F9CD-AF40-A361-B7AAC96398AD}"/>
          </ac:inkMkLst>
        </pc:inkChg>
        <pc:inkChg chg="add del reco">
          <ac:chgData name="Andreas Moser" userId="580d3a49c1a6dfb8" providerId="LiveId" clId="{330E1853-F45A-574A-9B7F-DC96BEAE5E0D}" dt="2018-11-01T17:16:05.647" v="165"/>
          <ac:inkMkLst>
            <pc:docMk/>
            <pc:sldMk cId="1224248697" sldId="256"/>
            <ac:inkMk id="182" creationId="{75094B5C-A84B-7C4C-94B4-9024B19595AD}"/>
          </ac:inkMkLst>
        </pc:inkChg>
        <pc:inkChg chg="add del">
          <ac:chgData name="Andreas Moser" userId="580d3a49c1a6dfb8" providerId="LiveId" clId="{330E1853-F45A-574A-9B7F-DC96BEAE5E0D}" dt="2018-11-01T17:16:05.647" v="165"/>
          <ac:inkMkLst>
            <pc:docMk/>
            <pc:sldMk cId="1224248697" sldId="256"/>
            <ac:inkMk id="184" creationId="{89F3783E-8BF9-4540-A47A-C08F3CFF2D2B}"/>
          </ac:inkMkLst>
        </pc:inkChg>
        <pc:inkChg chg="add del reco">
          <ac:chgData name="Andreas Moser" userId="580d3a49c1a6dfb8" providerId="LiveId" clId="{330E1853-F45A-574A-9B7F-DC96BEAE5E0D}" dt="2018-11-01T17:16:14.446" v="168"/>
          <ac:inkMkLst>
            <pc:docMk/>
            <pc:sldMk cId="1224248697" sldId="256"/>
            <ac:inkMk id="185" creationId="{DA9BCD8A-B07E-6E44-86BE-7B21DABE43D0}"/>
          </ac:inkMkLst>
        </pc:inkChg>
        <pc:inkChg chg="add del">
          <ac:chgData name="Andreas Moser" userId="580d3a49c1a6dfb8" providerId="LiveId" clId="{330E1853-F45A-574A-9B7F-DC96BEAE5E0D}" dt="2018-11-01T17:16:14.446" v="168"/>
          <ac:inkMkLst>
            <pc:docMk/>
            <pc:sldMk cId="1224248697" sldId="256"/>
            <ac:inkMk id="187" creationId="{465FE43B-1604-7F4B-B7FB-593127248F77}"/>
          </ac:inkMkLst>
        </pc:inkChg>
        <pc:inkChg chg="add del reco">
          <ac:chgData name="Andreas Moser" userId="580d3a49c1a6dfb8" providerId="LiveId" clId="{330E1853-F45A-574A-9B7F-DC96BEAE5E0D}" dt="2018-11-01T17:18:26.063" v="173"/>
          <ac:inkMkLst>
            <pc:docMk/>
            <pc:sldMk cId="1224248697" sldId="256"/>
            <ac:inkMk id="188" creationId="{01EFFD96-CD32-E545-BD28-2496D561D101}"/>
          </ac:inkMkLst>
        </pc:inkChg>
        <pc:inkChg chg="add del">
          <ac:chgData name="Andreas Moser" userId="580d3a49c1a6dfb8" providerId="LiveId" clId="{330E1853-F45A-574A-9B7F-DC96BEAE5E0D}" dt="2018-11-01T17:18:26.063" v="173"/>
          <ac:inkMkLst>
            <pc:docMk/>
            <pc:sldMk cId="1224248697" sldId="256"/>
            <ac:inkMk id="190" creationId="{1153330D-74EB-7140-A37E-1F0233ED6147}"/>
          </ac:inkMkLst>
        </pc:inkChg>
        <pc:inkChg chg="add del">
          <ac:chgData name="Andreas Moser" userId="580d3a49c1a6dfb8" providerId="LiveId" clId="{330E1853-F45A-574A-9B7F-DC96BEAE5E0D}" dt="2018-11-01T17:18:26.063" v="173"/>
          <ac:inkMkLst>
            <pc:docMk/>
            <pc:sldMk cId="1224248697" sldId="256"/>
            <ac:inkMk id="191" creationId="{2A33CE84-E8FF-E94F-9561-AFC94F7D9EB7}"/>
          </ac:inkMkLst>
        </pc:inkChg>
        <pc:inkChg chg="add del">
          <ac:chgData name="Andreas Moser" userId="580d3a49c1a6dfb8" providerId="LiveId" clId="{330E1853-F45A-574A-9B7F-DC96BEAE5E0D}" dt="2018-11-01T17:18:26.063" v="173"/>
          <ac:inkMkLst>
            <pc:docMk/>
            <pc:sldMk cId="1224248697" sldId="256"/>
            <ac:inkMk id="192" creationId="{10B3A852-F2A4-B344-B3CD-C6752BB52CAB}"/>
          </ac:inkMkLst>
        </pc:inkChg>
        <pc:inkChg chg="add del reco">
          <ac:chgData name="Andreas Moser" userId="580d3a49c1a6dfb8" providerId="LiveId" clId="{330E1853-F45A-574A-9B7F-DC96BEAE5E0D}" dt="2018-11-01T17:18:29.162" v="177"/>
          <ac:inkMkLst>
            <pc:docMk/>
            <pc:sldMk cId="1224248697" sldId="256"/>
            <ac:inkMk id="193" creationId="{6D431FB8-D6C3-5847-A125-D2EF2AB89BD3}"/>
          </ac:inkMkLst>
        </pc:inkChg>
        <pc:inkChg chg="add del reco">
          <ac:chgData name="Andreas Moser" userId="580d3a49c1a6dfb8" providerId="LiveId" clId="{330E1853-F45A-574A-9B7F-DC96BEAE5E0D}" dt="2018-11-01T17:18:27.218" v="174"/>
          <ac:inkMkLst>
            <pc:docMk/>
            <pc:sldMk cId="1224248697" sldId="256"/>
            <ac:inkMk id="194" creationId="{295D77FC-D44B-A34B-8F0B-762B23B3DA77}"/>
          </ac:inkMkLst>
        </pc:inkChg>
        <pc:inkChg chg="add del">
          <ac:chgData name="Andreas Moser" userId="580d3a49c1a6dfb8" providerId="LiveId" clId="{330E1853-F45A-574A-9B7F-DC96BEAE5E0D}" dt="2018-11-01T17:18:29.162" v="177"/>
          <ac:inkMkLst>
            <pc:docMk/>
            <pc:sldMk cId="1224248697" sldId="256"/>
            <ac:inkMk id="197" creationId="{79CAA588-6FC3-CF4D-B884-BEEAB97495E8}"/>
          </ac:inkMkLst>
        </pc:inkChg>
        <pc:inkChg chg="add mod reco modStrokes">
          <ac:chgData name="Andreas Moser" userId="580d3a49c1a6dfb8" providerId="LiveId" clId="{330E1853-F45A-574A-9B7F-DC96BEAE5E0D}" dt="2018-11-01T17:18:31.377" v="179"/>
          <ac:inkMkLst>
            <pc:docMk/>
            <pc:sldMk cId="1224248697" sldId="256"/>
            <ac:inkMk id="198" creationId="{2E64420C-1E49-F74A-B7F1-89CE1B61D53E}"/>
          </ac:inkMkLst>
        </pc:ink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91FA72-2C21-4A05-BECC-C48CA1330050}" type="datetimeFigureOut">
              <a:rPr lang="de-CH" smtClean="0"/>
              <a:t>02.11.2018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B9D47F-5B94-4480-A82E-ABC6A817E041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540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dirty="0"/>
              <a:t>Die Bedeutungen der Namen</a:t>
            </a:r>
          </a:p>
          <a:p>
            <a:r>
              <a:rPr lang="de-CH" dirty="0" err="1"/>
              <a:t>Beëri</a:t>
            </a:r>
            <a:r>
              <a:rPr lang="de-CH" dirty="0"/>
              <a:t>  (Trema beachten) «mein Brunnen»</a:t>
            </a:r>
          </a:p>
          <a:p>
            <a:endParaRPr lang="de-CH" dirty="0"/>
          </a:p>
          <a:p>
            <a:r>
              <a:rPr lang="de-CH" dirty="0"/>
              <a:t>Hose bedeutet «Er rettet» Vgl. Josua «Jehova hilft»</a:t>
            </a:r>
          </a:p>
          <a:p>
            <a:r>
              <a:rPr lang="de-CH" dirty="0" err="1"/>
              <a:t>Jezreel</a:t>
            </a:r>
            <a:r>
              <a:rPr lang="de-CH" dirty="0"/>
              <a:t>= «Gott sät» oder «Gott zerstreut»</a:t>
            </a:r>
          </a:p>
          <a:p>
            <a:r>
              <a:rPr lang="de-CH" dirty="0"/>
              <a:t>Lo-</a:t>
            </a:r>
            <a:r>
              <a:rPr lang="de-CH" dirty="0" err="1"/>
              <a:t>Ruchama</a:t>
            </a:r>
            <a:r>
              <a:rPr lang="de-CH" dirty="0"/>
              <a:t>: «Nicht erbarmen»</a:t>
            </a:r>
          </a:p>
          <a:p>
            <a:r>
              <a:rPr lang="de-CH" dirty="0"/>
              <a:t>Lo-</a:t>
            </a:r>
            <a:r>
              <a:rPr lang="de-CH" dirty="0" err="1"/>
              <a:t>Ammi</a:t>
            </a:r>
            <a:r>
              <a:rPr lang="de-CH" dirty="0"/>
              <a:t>: «Nicht mein Volk»</a:t>
            </a:r>
          </a:p>
          <a:p>
            <a:endParaRPr lang="de-CH" dirty="0"/>
          </a:p>
          <a:p>
            <a:r>
              <a:rPr lang="de-CH" dirty="0" err="1"/>
              <a:t>Gomer</a:t>
            </a:r>
            <a:r>
              <a:rPr lang="de-CH" dirty="0"/>
              <a:t> ist eine Israelitin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B9D47F-5B94-4480-A82E-ABC6A817E041}" type="slidenum">
              <a:rPr lang="de-CH" smtClean="0"/>
              <a:t>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7996351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err="1"/>
              <a:t>Hosea</a:t>
            </a:r>
            <a:r>
              <a:rPr lang="de-CH" dirty="0"/>
              <a:t> war ein Prophet aus dem Nordreich.</a:t>
            </a:r>
          </a:p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B9D47F-5B94-4480-A82E-ABC6A817E041}" type="slidenum">
              <a:rPr lang="de-CH" smtClean="0"/>
              <a:t>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151726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Zur gleichen Zeit wirkten auch die Propheten Jesaja, Micha und Amos.</a:t>
            </a:r>
          </a:p>
          <a:p>
            <a:r>
              <a:rPr lang="de-CH" dirty="0"/>
              <a:t>Die aufgelisteten Könige sind dem Bibeltext entnommen. Bei </a:t>
            </a:r>
            <a:r>
              <a:rPr lang="de-CH" dirty="0" err="1"/>
              <a:t>Jerobeam</a:t>
            </a:r>
            <a:r>
              <a:rPr lang="de-CH" dirty="0"/>
              <a:t> handelt es sich wohl um den </a:t>
            </a:r>
            <a:r>
              <a:rPr lang="de-CH" dirty="0" err="1"/>
              <a:t>Jerobeam</a:t>
            </a:r>
            <a:r>
              <a:rPr lang="de-CH" dirty="0"/>
              <a:t> II.</a:t>
            </a:r>
          </a:p>
          <a:p>
            <a:r>
              <a:rPr lang="de-CH" dirty="0"/>
              <a:t>Eine schöne und wohl stimmige Zeitachse lässt sich unter folgenden Link finden.</a:t>
            </a:r>
          </a:p>
          <a:p>
            <a:r>
              <a:rPr lang="de-CH" dirty="0"/>
              <a:t>http://www.bibelgriechisch.info/Chronology_Koenige_Jones.pdf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B9D47F-5B94-4480-A82E-ABC6A817E041}" type="slidenum">
              <a:rPr lang="de-CH" smtClean="0"/>
              <a:t>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4014211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Daniel lebte später als </a:t>
            </a:r>
            <a:r>
              <a:rPr lang="de-CH" dirty="0" err="1"/>
              <a:t>Hosea</a:t>
            </a:r>
            <a:r>
              <a:rPr lang="de-CH" dirty="0"/>
              <a:t>.</a:t>
            </a:r>
          </a:p>
          <a:p>
            <a:r>
              <a:rPr lang="de-CH" dirty="0"/>
              <a:t>Eine schöne und wohl stimmige Zeitachse lässt sich unter folgenden Link finden.</a:t>
            </a:r>
          </a:p>
          <a:p>
            <a:r>
              <a:rPr lang="de-CH" dirty="0"/>
              <a:t>http://www.bibelgriechisch.info/Chronology_Koenige_Jones.pdf</a:t>
            </a:r>
          </a:p>
          <a:p>
            <a:r>
              <a:rPr lang="de-CH" dirty="0"/>
              <a:t>Die Sprache in der Schrift ist bereits aramäisch eingefärbt. (Aus dem Kommentar von Keil)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B9D47F-5B94-4480-A82E-ABC6A817E041}" type="slidenum">
              <a:rPr lang="de-CH" smtClean="0"/>
              <a:t>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114634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Die Begründung wieso von den zwölf Propheten gesprochen wird.</a:t>
            </a:r>
          </a:p>
          <a:p>
            <a:r>
              <a:rPr lang="de-CH" dirty="0"/>
              <a:t>Obadja ist kürzer aber älter als </a:t>
            </a:r>
            <a:r>
              <a:rPr lang="de-CH" dirty="0" err="1"/>
              <a:t>Hosea</a:t>
            </a:r>
            <a:r>
              <a:rPr lang="de-CH" dirty="0"/>
              <a:t>, sogar das älteste aller Zwölf.</a:t>
            </a:r>
          </a:p>
          <a:p>
            <a:r>
              <a:rPr lang="de-CH" dirty="0"/>
              <a:t>Ketamin =Schriften</a:t>
            </a:r>
          </a:p>
          <a:p>
            <a:r>
              <a:rPr lang="de-CH" dirty="0"/>
              <a:t>Klein oder Kurz deswegen, weil diese im Vergleich zu den Länger Bücher kürzer sind aber nicht weniger komplex.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B9D47F-5B94-4480-A82E-ABC6A817E041}" type="slidenum">
              <a:rPr lang="de-CH" smtClean="0"/>
              <a:t>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1409931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Aufbau des Buches Titel (1,1)  (Roger Liebi)</a:t>
            </a:r>
          </a:p>
          <a:p>
            <a:pPr marL="285750" indent="-285750">
              <a:buAutoNum type="romanUcPeriod"/>
            </a:pPr>
            <a:r>
              <a:rPr lang="de-CH" dirty="0"/>
              <a:t>Die prophetische Botschaft durch </a:t>
            </a:r>
            <a:r>
              <a:rPr lang="de-CH" dirty="0" err="1"/>
              <a:t>Hoseas</a:t>
            </a:r>
            <a:r>
              <a:rPr lang="de-CH" dirty="0"/>
              <a:t> Ehe und Familie (1 - 3) </a:t>
            </a:r>
          </a:p>
          <a:p>
            <a:pPr marL="285750" indent="-285750">
              <a:buAutoNum type="romanUcPeriod"/>
            </a:pPr>
            <a:r>
              <a:rPr lang="de-CH" dirty="0"/>
              <a:t>Gottes unbegreifliche Liebe führt aus dem Sumpf der Sünde hin zum herrlichsten Segen (4 - 14) </a:t>
            </a:r>
          </a:p>
          <a:p>
            <a:pPr marL="457200" lvl="1" indent="0">
              <a:buNone/>
            </a:pPr>
            <a:r>
              <a:rPr lang="de-CH" dirty="0"/>
              <a:t>1. Israels moralischer Niedergang und seine Wiederherstellung durch Busse und Umkehr (4,1 - 6,3) </a:t>
            </a:r>
          </a:p>
          <a:p>
            <a:pPr marL="457200" lvl="1" indent="0">
              <a:buNone/>
            </a:pPr>
            <a:r>
              <a:rPr lang="de-CH" dirty="0"/>
              <a:t>2. Israel muss gerichtet werden. Nur Gottes Gnade kann eine Wiederherstellung möglich machen (6,4 - 11,11) </a:t>
            </a:r>
          </a:p>
          <a:p>
            <a:pPr marL="457200" lvl="1" indent="0">
              <a:buNone/>
            </a:pPr>
            <a:r>
              <a:rPr lang="de-CH" dirty="0"/>
              <a:t>3. Trotz der völlig verdorbenen Natur Israels kann Gott völlige Heilung bewirken (12,1 - 14)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B9D47F-5B94-4480-A82E-ABC6A817E041}" type="slidenum">
              <a:rPr lang="de-CH" smtClean="0"/>
              <a:t>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166323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B9D47F-5B94-4480-A82E-ABC6A817E041}" type="slidenum">
              <a:rPr lang="de-CH" smtClean="0"/>
              <a:t>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562065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EBBED8-04D9-4C9D-B80E-930AAF0BD9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B0EEF884-9837-440F-9C07-84EE1D8F12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44733F4-DEF4-478F-A842-B2D69BE739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8551E-4089-438B-8EC3-5DD93AF4BD74}" type="datetimeFigureOut">
              <a:rPr lang="de-CH" smtClean="0"/>
              <a:t>02.11.2018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95F21DD-C581-4B7F-A7F1-0D2770D3D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2001A27-C476-4836-9A04-DB79DB503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A1D5E-D790-4B88-8DFE-F6B99485DD1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82579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E35FBF-F980-430A-863A-633BFA2E4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1A7B4B99-6377-4680-B20E-D48D8607F8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A3116C9-6E32-41EB-BB1D-B8F13425D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8551E-4089-438B-8EC3-5DD93AF4BD74}" type="datetimeFigureOut">
              <a:rPr lang="de-CH" smtClean="0"/>
              <a:t>02.11.2018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DB5B25D-ED8C-4FFA-87A4-949459DF5E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E00EA35-F9A2-49B9-B6FD-9D92FEE16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A1D5E-D790-4B88-8DFE-F6B99485DD1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89286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8DAA7A9B-0F4F-479C-89C6-2BDFFF2B21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C9E8CE00-BDBE-4D50-9A5A-583FC2A159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3E295F7-DAC1-44A0-90C4-44F6E1DCB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8551E-4089-438B-8EC3-5DD93AF4BD74}" type="datetimeFigureOut">
              <a:rPr lang="de-CH" smtClean="0"/>
              <a:t>02.11.2018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66CFEFF-867B-4FC0-A832-D2F0DCD4E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0300FED-9FC6-48AE-B9A4-2B4965A2F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A1D5E-D790-4B88-8DFE-F6B99485DD1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562481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176481-D8BF-4436-8905-AD243F9B2C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F7C3A1B-0602-44E8-B89C-95C6871E1B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57AA51D-DC70-4D87-BE67-90522B466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8551E-4089-438B-8EC3-5DD93AF4BD74}" type="datetimeFigureOut">
              <a:rPr lang="de-CH" smtClean="0"/>
              <a:t>02.11.2018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3A1C4FC-2B84-4387-896E-9228C919A3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40E0BF0-6721-4092-9AA6-02CAF51CE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A1D5E-D790-4B88-8DFE-F6B99485DD1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516740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F1BAF7-C0C7-43EE-B865-94245A542D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DD6D8B9-29AD-424E-8B90-850900499D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36FADBB-91CF-4D6B-8D54-34CA81AB07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8551E-4089-438B-8EC3-5DD93AF4BD74}" type="datetimeFigureOut">
              <a:rPr lang="de-CH" smtClean="0"/>
              <a:t>02.11.2018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7CB9427-016F-4874-B793-236F4598D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4CAA58E-9818-41D8-AE54-74CA63621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A1D5E-D790-4B88-8DFE-F6B99485DD1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137519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F08384-4CCA-4424-8BCD-EBDD7463C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7648D0D-7142-47D5-9CC7-9B1522BAC7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D3F850C-1C83-4ECF-84CC-5E7B100EAA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B889F09-3ABF-48A9-8F74-AC7335A93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8551E-4089-438B-8EC3-5DD93AF4BD74}" type="datetimeFigureOut">
              <a:rPr lang="de-CH" smtClean="0"/>
              <a:t>02.11.2018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0FBAC14-C213-48C8-A7EB-62387FFB7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CA513C8-23B0-4E4D-BBCE-62324D837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A1D5E-D790-4B88-8DFE-F6B99485DD1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92791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A6A106-AF45-4DC5-BA9A-88EC73656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0121862-5A91-4C92-BBA7-865CF3C909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5A417AA-4BC1-4685-9E17-935C7CEE93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A791FFC4-38F1-40DE-96F7-4AC47D7522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A41B56B9-193E-41A3-A96B-82D443E3B0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A3E9282-7D17-4B73-A7E0-42AF027A6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8551E-4089-438B-8EC3-5DD93AF4BD74}" type="datetimeFigureOut">
              <a:rPr lang="de-CH" smtClean="0"/>
              <a:t>02.11.2018</a:t>
            </a:fld>
            <a:endParaRPr lang="de-CH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E79AA2CE-09DC-4F0F-971B-E59EB0FEF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5D5AB97F-6034-44C0-A223-4E53159A9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A1D5E-D790-4B88-8DFE-F6B99485DD1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37083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F9D147-9B8C-46E5-98BF-CF32A7F64B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17A09BB-066C-4393-891E-273F6E32E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8551E-4089-438B-8EC3-5DD93AF4BD74}" type="datetimeFigureOut">
              <a:rPr lang="de-CH" smtClean="0"/>
              <a:t>02.11.2018</a:t>
            </a:fld>
            <a:endParaRPr lang="de-CH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B963BD0-9DB1-43BD-87C8-150802C76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D7B3008-E572-4451-9E20-3343290FE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A1D5E-D790-4B88-8DFE-F6B99485DD1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25576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0DEAB11-E02B-4278-B19D-1CCE41AFC1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8551E-4089-438B-8EC3-5DD93AF4BD74}" type="datetimeFigureOut">
              <a:rPr lang="de-CH" smtClean="0"/>
              <a:t>02.11.2018</a:t>
            </a:fld>
            <a:endParaRPr lang="de-CH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F808BF6-58E8-4734-953D-D76C8D6C43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389A9A8-E872-4E52-B027-3AA7F8CD1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A1D5E-D790-4B88-8DFE-F6B99485DD1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59274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5297D6-E42E-4AB8-92F0-BE72F673CB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BC98CEA-79DC-4CC4-B108-29C9DD2624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97D66A5-92B6-463A-96BC-DBC4650A6C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4FCF75B-1B94-4471-A2DF-BA6D8EB9EC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8551E-4089-438B-8EC3-5DD93AF4BD74}" type="datetimeFigureOut">
              <a:rPr lang="de-CH" smtClean="0"/>
              <a:t>02.11.2018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B01905F-F404-46D2-BDC9-15C80408F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278EF8E-8B3B-401A-9559-FF977F794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A1D5E-D790-4B88-8DFE-F6B99485DD1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61672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BC7E1E-37C3-4AE7-8998-242D9EBF5B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480D34DA-D5D2-4A45-918A-FE0403C4C4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C5FF18C-8F9C-4324-B208-078B0B8464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33A026A-BF7D-470B-8BD9-A62450FB55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8551E-4089-438B-8EC3-5DD93AF4BD74}" type="datetimeFigureOut">
              <a:rPr lang="de-CH" smtClean="0"/>
              <a:t>02.11.2018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1848513-8856-4CC6-B693-5FA503E4D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899A12F-1F87-4B2D-A56C-7FE0A7E76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A1D5E-D790-4B88-8DFE-F6B99485DD1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66554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F50049E7-126C-43F8-B439-793CF9F59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809B8F9-C32C-498C-AD53-AC43E16FD4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3C0888D-2990-49B8-B186-C00FC7A345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D8551E-4089-438B-8EC3-5DD93AF4BD74}" type="datetimeFigureOut">
              <a:rPr lang="de-CH" smtClean="0"/>
              <a:t>02.11.2018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0EE90EE-4A5F-4F8B-A4FD-5C3313AAF5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B89CDE5-40A1-4FB8-B0FB-7E5520E548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AA1D5E-D790-4B88-8DFE-F6B99485DD1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25435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ixabay.com/de/krone-royal-luxus-k%C3%B6nigin-k%C3%B6nig-303278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religionvegasbajas.wordpress.com/tag/unidades-didacticas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s://commons.wikimedia.org/wiki/File:Bible_paper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angle: Top Corners Rounded 26">
            <a:extLst>
              <a:ext uri="{FF2B5EF4-FFF2-40B4-BE49-F238E27FC236}">
                <a16:creationId xmlns:a16="http://schemas.microsoft.com/office/drawing/2014/main" id="{76E6212F-EB21-4328-8386-832840CB43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529466" y="996722"/>
            <a:ext cx="5923488" cy="4864556"/>
          </a:xfrm>
          <a:prstGeom prst="round2SameRect">
            <a:avLst>
              <a:gd name="adj1" fmla="val 3762"/>
              <a:gd name="adj2" fmla="val 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itel 13">
            <a:extLst>
              <a:ext uri="{FF2B5EF4-FFF2-40B4-BE49-F238E27FC236}">
                <a16:creationId xmlns:a16="http://schemas.microsoft.com/office/drawing/2014/main" id="{A7F2D280-8E57-4533-8F55-E8DDA4EEE2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2315" y="1122363"/>
            <a:ext cx="3971220" cy="3249386"/>
          </a:xfrm>
        </p:spPr>
        <p:txBody>
          <a:bodyPr anchor="ctr">
            <a:normAutofit/>
          </a:bodyPr>
          <a:lstStyle/>
          <a:p>
            <a:pPr algn="l"/>
            <a:r>
              <a:rPr lang="de-CH" sz="5400">
                <a:solidFill>
                  <a:schemeClr val="bg1"/>
                </a:solidFill>
              </a:rPr>
              <a:t>Hosea</a:t>
            </a:r>
          </a:p>
        </p:txBody>
      </p:sp>
      <p:sp>
        <p:nvSpPr>
          <p:cNvPr id="72" name="Rectangle: Top Corners Rounded 28">
            <a:extLst>
              <a:ext uri="{FF2B5EF4-FFF2-40B4-BE49-F238E27FC236}">
                <a16:creationId xmlns:a16="http://schemas.microsoft.com/office/drawing/2014/main" id="{9E74304E-CF2D-41E1-92CF-7FC508311B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57200" y="1050468"/>
            <a:ext cx="5609397" cy="4757058"/>
          </a:xfrm>
          <a:prstGeom prst="round2SameRect">
            <a:avLst>
              <a:gd name="adj1" fmla="val 2061"/>
              <a:gd name="adj2" fmla="val 0"/>
            </a:avLst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76" name="Straight Connector 30">
            <a:extLst>
              <a:ext uri="{FF2B5EF4-FFF2-40B4-BE49-F238E27FC236}">
                <a16:creationId xmlns:a16="http://schemas.microsoft.com/office/drawing/2014/main" id="{4717401F-8127-4697-8085-3D6C69B5D2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4071" y="4559531"/>
            <a:ext cx="1597456" cy="0"/>
          </a:xfrm>
          <a:prstGeom prst="line">
            <a:avLst/>
          </a:prstGeom>
          <a:ln w="508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Grafik 15" descr="Ein Bild, das Text enthält.&#10;&#10;Mit sehr hoher Zuverlässigkeit generierte Beschreibung">
            <a:extLst>
              <a:ext uri="{FF2B5EF4-FFF2-40B4-BE49-F238E27FC236}">
                <a16:creationId xmlns:a16="http://schemas.microsoft.com/office/drawing/2014/main" id="{C577E146-FE8D-4A13-B108-791AE1C7F2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2940" y="467256"/>
            <a:ext cx="5303770" cy="5766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2486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nhaltsplatzhalter 3">
            <a:extLst>
              <a:ext uri="{FF2B5EF4-FFF2-40B4-BE49-F238E27FC236}">
                <a16:creationId xmlns:a16="http://schemas.microsoft.com/office/drawing/2014/main" id="{48526DD6-A3AB-4146-9DE5-57BE8621F9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b="1106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1EB66E0-94CC-49CB-A171-07124DC138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3709852"/>
            <a:ext cx="2752354" cy="2709275"/>
          </a:xfrm>
          <a:prstGeom prst="ellipse">
            <a:avLst/>
          </a:prstGeom>
          <a:solidFill>
            <a:srgbClr val="231815"/>
          </a:solidFill>
          <a:ln w="174625" cmpd="thinThick">
            <a:solidFill>
              <a:srgbClr val="231815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800" dirty="0">
                <a:solidFill>
                  <a:srgbClr val="FFFFFF"/>
                </a:solidFill>
              </a:rPr>
              <a:t>Nord- und </a:t>
            </a:r>
            <a:r>
              <a:rPr lang="de-CH" sz="2800" dirty="0">
                <a:solidFill>
                  <a:srgbClr val="FFFFFF"/>
                </a:solidFill>
              </a:rPr>
              <a:t>Südreich</a:t>
            </a:r>
            <a:r>
              <a:rPr lang="en-US" sz="2800" dirty="0">
                <a:solidFill>
                  <a:srgbClr val="FFFFFF"/>
                </a:solidFill>
              </a:rPr>
              <a:t> </a:t>
            </a:r>
            <a:r>
              <a:rPr lang="de-CH" sz="2800" dirty="0">
                <a:solidFill>
                  <a:srgbClr val="FFFFFF"/>
                </a:solidFill>
              </a:rPr>
              <a:t>im</a:t>
            </a:r>
            <a:r>
              <a:rPr lang="en-US" sz="2800" dirty="0">
                <a:solidFill>
                  <a:srgbClr val="FFFFFF"/>
                </a:solidFill>
              </a:rPr>
              <a:t> </a:t>
            </a:r>
            <a:r>
              <a:rPr lang="de-CH" sz="2800" dirty="0">
                <a:solidFill>
                  <a:srgbClr val="FFFFFF"/>
                </a:solidFill>
              </a:rPr>
              <a:t>Überblick</a:t>
            </a:r>
          </a:p>
        </p:txBody>
      </p:sp>
    </p:spTree>
    <p:extLst>
      <p:ext uri="{BB962C8B-B14F-4D97-AF65-F5344CB8AC3E}">
        <p14:creationId xmlns:p14="http://schemas.microsoft.com/office/powerpoint/2010/main" val="13950577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Top Corners Rounded 13">
            <a:extLst>
              <a:ext uri="{FF2B5EF4-FFF2-40B4-BE49-F238E27FC236}">
                <a16:creationId xmlns:a16="http://schemas.microsoft.com/office/drawing/2014/main" id="{3BAF1561-20C4-41FD-A35F-BF2B9E727F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529466" y="996722"/>
            <a:ext cx="5923488" cy="4864556"/>
          </a:xfrm>
          <a:prstGeom prst="round2SameRect">
            <a:avLst>
              <a:gd name="adj1" fmla="val 3762"/>
              <a:gd name="adj2" fmla="val 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: Top Corners Rounded 15">
            <a:extLst>
              <a:ext uri="{FF2B5EF4-FFF2-40B4-BE49-F238E27FC236}">
                <a16:creationId xmlns:a16="http://schemas.microsoft.com/office/drawing/2014/main" id="{839DC788-B140-4F3E-A91E-CB3E70ED94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57200" y="1050468"/>
            <a:ext cx="5609397" cy="4757058"/>
          </a:xfrm>
          <a:prstGeom prst="round2SameRect">
            <a:avLst>
              <a:gd name="adj1" fmla="val 2061"/>
              <a:gd name="adj2" fmla="val 0"/>
            </a:avLst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1DD2BA9-55CC-4E66-B8FC-06C22481B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733" y="981091"/>
            <a:ext cx="4092951" cy="1624457"/>
          </a:xfrm>
        </p:spPr>
        <p:txBody>
          <a:bodyPr>
            <a:normAutofit/>
          </a:bodyPr>
          <a:lstStyle/>
          <a:p>
            <a:r>
              <a:rPr lang="de-CH" sz="3600" dirty="0">
                <a:solidFill>
                  <a:schemeClr val="bg1"/>
                </a:solidFill>
              </a:rPr>
              <a:t>Könige zur Zeit </a:t>
            </a:r>
            <a:r>
              <a:rPr lang="de-CH" sz="3600" dirty="0" err="1">
                <a:solidFill>
                  <a:schemeClr val="bg1"/>
                </a:solidFill>
              </a:rPr>
              <a:t>Hoseas</a:t>
            </a:r>
            <a:r>
              <a:rPr lang="de-CH" sz="3600" dirty="0">
                <a:solidFill>
                  <a:schemeClr val="bg1"/>
                </a:solidFill>
              </a:rPr>
              <a:t> in Israel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C18D930-0EEE-448F-ABF1-2AA3C83DA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4071" y="2705800"/>
            <a:ext cx="1597456" cy="0"/>
          </a:xfrm>
          <a:prstGeom prst="line">
            <a:avLst/>
          </a:prstGeom>
          <a:ln w="508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7B12C14-9726-44BC-8BFF-29B3BA2A8A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733" y="2834809"/>
            <a:ext cx="4092951" cy="3042099"/>
          </a:xfrm>
        </p:spPr>
        <p:txBody>
          <a:bodyPr anchor="t">
            <a:normAutofit/>
          </a:bodyPr>
          <a:lstStyle/>
          <a:p>
            <a:r>
              <a:rPr lang="de-CH" sz="2000" dirty="0" err="1">
                <a:solidFill>
                  <a:schemeClr val="bg1"/>
                </a:solidFill>
              </a:rPr>
              <a:t>Ussija</a:t>
            </a:r>
            <a:r>
              <a:rPr lang="de-CH" sz="2000" dirty="0">
                <a:solidFill>
                  <a:schemeClr val="bg1"/>
                </a:solidFill>
              </a:rPr>
              <a:t> (Südreich)</a:t>
            </a:r>
          </a:p>
          <a:p>
            <a:r>
              <a:rPr lang="de-CH" sz="2000" dirty="0" err="1">
                <a:solidFill>
                  <a:schemeClr val="bg1"/>
                </a:solidFill>
              </a:rPr>
              <a:t>Jotham</a:t>
            </a:r>
            <a:r>
              <a:rPr lang="de-CH" sz="2000" dirty="0">
                <a:solidFill>
                  <a:schemeClr val="bg1"/>
                </a:solidFill>
              </a:rPr>
              <a:t> (Südreich)</a:t>
            </a:r>
          </a:p>
          <a:p>
            <a:r>
              <a:rPr lang="de-CH" sz="2000" dirty="0" err="1">
                <a:solidFill>
                  <a:schemeClr val="bg1"/>
                </a:solidFill>
              </a:rPr>
              <a:t>Ahas</a:t>
            </a:r>
            <a:r>
              <a:rPr lang="de-CH" sz="2000" dirty="0">
                <a:solidFill>
                  <a:schemeClr val="bg1"/>
                </a:solidFill>
              </a:rPr>
              <a:t> (Südreich)</a:t>
            </a:r>
          </a:p>
          <a:p>
            <a:r>
              <a:rPr lang="de-CH" sz="2000" dirty="0">
                <a:solidFill>
                  <a:schemeClr val="bg1"/>
                </a:solidFill>
              </a:rPr>
              <a:t>Hiskia (Südreich)</a:t>
            </a:r>
          </a:p>
          <a:p>
            <a:r>
              <a:rPr lang="de-CH" sz="2000" dirty="0" err="1">
                <a:solidFill>
                  <a:schemeClr val="bg1"/>
                </a:solidFill>
              </a:rPr>
              <a:t>Jerobeam</a:t>
            </a:r>
            <a:r>
              <a:rPr lang="de-CH" sz="2000" dirty="0">
                <a:solidFill>
                  <a:schemeClr val="bg1"/>
                </a:solidFill>
              </a:rPr>
              <a:t> (Nordreich)</a:t>
            </a:r>
          </a:p>
        </p:txBody>
      </p:sp>
      <p:pic>
        <p:nvPicPr>
          <p:cNvPr id="4" name="Grafik 3" descr="Ein Bild, das Objekt enthält.&#10;&#10;Mit hoher Zuverlässigkeit generierte Beschreibung">
            <a:extLst>
              <a:ext uri="{FF2B5EF4-FFF2-40B4-BE49-F238E27FC236}">
                <a16:creationId xmlns:a16="http://schemas.microsoft.com/office/drawing/2014/main" id="{29733278-79D8-4920-9771-3CA82542DB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096000" y="2078676"/>
            <a:ext cx="5024450" cy="2700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9009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C204C4-3EFC-4622-94DA-BD7760869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Zeitachse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49C6EB5-0E95-458D-BFB2-DCC97EC228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89614"/>
            <a:ext cx="10515600" cy="4387349"/>
          </a:xfrm>
        </p:spPr>
        <p:txBody>
          <a:bodyPr/>
          <a:lstStyle/>
          <a:p>
            <a:r>
              <a:rPr lang="de-CH" dirty="0"/>
              <a:t>Von </a:t>
            </a:r>
            <a:r>
              <a:rPr lang="de-CH" dirty="0" err="1"/>
              <a:t>Hosea</a:t>
            </a:r>
            <a:r>
              <a:rPr lang="de-CH" dirty="0"/>
              <a:t> bis Daniel sind es ca. 120 Jahre.</a:t>
            </a:r>
          </a:p>
          <a:p>
            <a:r>
              <a:rPr lang="de-CH" dirty="0"/>
              <a:t>Das Wirken von </a:t>
            </a:r>
            <a:r>
              <a:rPr lang="de-CH" dirty="0" err="1"/>
              <a:t>Hosea</a:t>
            </a:r>
            <a:r>
              <a:rPr lang="de-CH" dirty="0"/>
              <a:t> von ca. 787-721 v. Chr.</a:t>
            </a:r>
          </a:p>
          <a:p>
            <a:r>
              <a:rPr lang="de-CH" dirty="0"/>
              <a:t>Untergang des Nordreiches ca. 721 v. Chr. </a:t>
            </a:r>
          </a:p>
          <a:p>
            <a:pPr lvl="1"/>
            <a:r>
              <a:rPr lang="de-CH" dirty="0"/>
              <a:t>(Die Wegführung erfolgte in Schüben über die Zeit, in der </a:t>
            </a:r>
            <a:r>
              <a:rPr lang="de-CH" dirty="0" err="1"/>
              <a:t>Hosea</a:t>
            </a:r>
            <a:r>
              <a:rPr lang="de-CH" dirty="0"/>
              <a:t> wirkte.)</a:t>
            </a:r>
          </a:p>
        </p:txBody>
      </p:sp>
      <p:cxnSp>
        <p:nvCxnSpPr>
          <p:cNvPr id="4" name="Gerade Verbindung mit Pfeil 3">
            <a:extLst>
              <a:ext uri="{FF2B5EF4-FFF2-40B4-BE49-F238E27FC236}">
                <a16:creationId xmlns:a16="http://schemas.microsoft.com/office/drawing/2014/main" id="{2B852949-9224-4E4A-8906-2C80737520E0}"/>
              </a:ext>
            </a:extLst>
          </p:cNvPr>
          <p:cNvCxnSpPr>
            <a:cxnSpLocks/>
          </p:cNvCxnSpPr>
          <p:nvPr/>
        </p:nvCxnSpPr>
        <p:spPr>
          <a:xfrm>
            <a:off x="121460" y="5615386"/>
            <a:ext cx="11949080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Gerader Verbinder 4">
            <a:extLst>
              <a:ext uri="{FF2B5EF4-FFF2-40B4-BE49-F238E27FC236}">
                <a16:creationId xmlns:a16="http://schemas.microsoft.com/office/drawing/2014/main" id="{32196C82-6534-4C7A-8B3D-BA5A44A69D6C}"/>
              </a:ext>
            </a:extLst>
          </p:cNvPr>
          <p:cNvCxnSpPr>
            <a:cxnSpLocks/>
          </p:cNvCxnSpPr>
          <p:nvPr/>
        </p:nvCxnSpPr>
        <p:spPr>
          <a:xfrm>
            <a:off x="662742" y="5384032"/>
            <a:ext cx="0" cy="462708"/>
          </a:xfrm>
          <a:prstGeom prst="line">
            <a:avLst/>
          </a:prstGeom>
          <a:ln w="76200">
            <a:headEnd type="diamond" w="med" len="med"/>
            <a:tailEnd type="diamond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Gerader Verbinder 5">
            <a:extLst>
              <a:ext uri="{FF2B5EF4-FFF2-40B4-BE49-F238E27FC236}">
                <a16:creationId xmlns:a16="http://schemas.microsoft.com/office/drawing/2014/main" id="{0940C93F-75B9-4E2B-AFC1-EED7E77C254E}"/>
              </a:ext>
            </a:extLst>
          </p:cNvPr>
          <p:cNvCxnSpPr>
            <a:cxnSpLocks/>
          </p:cNvCxnSpPr>
          <p:nvPr/>
        </p:nvCxnSpPr>
        <p:spPr>
          <a:xfrm>
            <a:off x="9179725" y="5384032"/>
            <a:ext cx="0" cy="462708"/>
          </a:xfrm>
          <a:prstGeom prst="line">
            <a:avLst/>
          </a:prstGeom>
          <a:ln w="76200">
            <a:headEnd type="diamond" w="med" len="med"/>
            <a:tailEnd type="diamond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00543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: Top Corners Rounded 18">
            <a:extLst>
              <a:ext uri="{FF2B5EF4-FFF2-40B4-BE49-F238E27FC236}">
                <a16:creationId xmlns:a16="http://schemas.microsoft.com/office/drawing/2014/main" id="{3BAF1561-20C4-41FD-A35F-BF2B9E727F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529466" y="996722"/>
            <a:ext cx="5923488" cy="4864556"/>
          </a:xfrm>
          <a:prstGeom prst="round2SameRect">
            <a:avLst>
              <a:gd name="adj1" fmla="val 3762"/>
              <a:gd name="adj2" fmla="val 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: Top Corners Rounded 20">
            <a:extLst>
              <a:ext uri="{FF2B5EF4-FFF2-40B4-BE49-F238E27FC236}">
                <a16:creationId xmlns:a16="http://schemas.microsoft.com/office/drawing/2014/main" id="{839DC788-B140-4F3E-A91E-CB3E70ED94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57200" y="1050468"/>
            <a:ext cx="5609397" cy="4757058"/>
          </a:xfrm>
          <a:prstGeom prst="round2SameRect">
            <a:avLst>
              <a:gd name="adj1" fmla="val 2061"/>
              <a:gd name="adj2" fmla="val 0"/>
            </a:avLst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8A01BEE-BD33-4716-8CF5-1F599F822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733" y="981091"/>
            <a:ext cx="4092951" cy="1624457"/>
          </a:xfrm>
        </p:spPr>
        <p:txBody>
          <a:bodyPr>
            <a:normAutofit/>
          </a:bodyPr>
          <a:lstStyle/>
          <a:p>
            <a:r>
              <a:rPr lang="de-CH" sz="3600" dirty="0">
                <a:solidFill>
                  <a:schemeClr val="bg1"/>
                </a:solidFill>
              </a:rPr>
              <a:t>Die zwölf «kleinen» Propheten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C18D930-0EEE-448F-ABF1-2AA3C83DA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4071" y="2705800"/>
            <a:ext cx="1597456" cy="0"/>
          </a:xfrm>
          <a:prstGeom prst="line">
            <a:avLst/>
          </a:prstGeom>
          <a:ln w="508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ontent Placeholder 15">
            <a:extLst>
              <a:ext uri="{FF2B5EF4-FFF2-40B4-BE49-F238E27FC236}">
                <a16:creationId xmlns:a16="http://schemas.microsoft.com/office/drawing/2014/main" id="{72795613-EE5D-4D51-95D8-E123A75FEE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733" y="2834809"/>
            <a:ext cx="4092951" cy="3042099"/>
          </a:xfrm>
        </p:spPr>
        <p:txBody>
          <a:bodyPr anchor="t">
            <a:normAutofit fontScale="92500" lnSpcReduction="10000"/>
          </a:bodyPr>
          <a:lstStyle/>
          <a:p>
            <a:r>
              <a:rPr lang="de-CH" sz="2000" dirty="0">
                <a:solidFill>
                  <a:schemeClr val="bg1"/>
                </a:solidFill>
              </a:rPr>
              <a:t>Alle zwölf sind auf eine Schriftrolle geschrieben.</a:t>
            </a:r>
          </a:p>
          <a:p>
            <a:r>
              <a:rPr lang="de-CH" sz="2000" dirty="0">
                <a:solidFill>
                  <a:schemeClr val="bg1"/>
                </a:solidFill>
              </a:rPr>
              <a:t>Das Buch </a:t>
            </a:r>
            <a:r>
              <a:rPr lang="de-CH" sz="2000" dirty="0" err="1">
                <a:solidFill>
                  <a:schemeClr val="bg1"/>
                </a:solidFill>
              </a:rPr>
              <a:t>Hosea</a:t>
            </a:r>
            <a:r>
              <a:rPr lang="de-CH" sz="2000" dirty="0">
                <a:solidFill>
                  <a:schemeClr val="bg1"/>
                </a:solidFill>
              </a:rPr>
              <a:t> ist am umfangreichsten.</a:t>
            </a:r>
          </a:p>
          <a:p>
            <a:r>
              <a:rPr lang="de-CH" sz="2000" dirty="0">
                <a:solidFill>
                  <a:schemeClr val="bg1"/>
                </a:solidFill>
              </a:rPr>
              <a:t>Die Prophetenbücher wurden abwechselnd eingeordnet nach Nord- und Südreich.</a:t>
            </a:r>
          </a:p>
          <a:p>
            <a:r>
              <a:rPr lang="de-CH" sz="2000" dirty="0">
                <a:solidFill>
                  <a:schemeClr val="bg1"/>
                </a:solidFill>
              </a:rPr>
              <a:t>Für die Reihenfolge war auch die Zeit massgebend: Assyrische-, Babylonische- und Nachexilische Zeit.</a:t>
            </a:r>
          </a:p>
        </p:txBody>
      </p:sp>
      <p:pic>
        <p:nvPicPr>
          <p:cNvPr id="14" name="Inhaltsplatzhalter 9" descr="Ein Bild, das drinnen, Boden, Wand enthält.&#10;&#10;Mit sehr hoher Zuverlässigkeit generierte Beschreibung">
            <a:extLst>
              <a:ext uri="{FF2B5EF4-FFF2-40B4-BE49-F238E27FC236}">
                <a16:creationId xmlns:a16="http://schemas.microsoft.com/office/drawing/2014/main" id="{40593095-35F5-45E0-90B3-BFEA70C371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203767" y="987136"/>
            <a:ext cx="6542117" cy="4726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7766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3809C1-0B5B-42AA-9C6E-AC23FF134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Sehr</a:t>
            </a:r>
            <a:r>
              <a:rPr lang="de-CH"/>
              <a:t>, sehr grobe </a:t>
            </a:r>
            <a:r>
              <a:rPr lang="de-CH" dirty="0"/>
              <a:t>Grobeinteilung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4DAEEA7-347E-468D-B6AA-73AAB0667F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 err="1"/>
              <a:t>Hosea</a:t>
            </a:r>
            <a:r>
              <a:rPr lang="de-CH" dirty="0"/>
              <a:t> durchlebt in der Ehe mit </a:t>
            </a:r>
            <a:r>
              <a:rPr lang="de-CH" dirty="0" err="1"/>
              <a:t>Gomer</a:t>
            </a:r>
            <a:r>
              <a:rPr lang="de-CH" dirty="0"/>
              <a:t> das, was Jehova mit Israel durchlebt.</a:t>
            </a:r>
          </a:p>
          <a:p>
            <a:pPr lvl="1"/>
            <a:r>
              <a:rPr lang="de-CH" dirty="0"/>
              <a:t>Israel begeht Götzendienst und begeht damit Ehebruch.</a:t>
            </a:r>
          </a:p>
          <a:p>
            <a:r>
              <a:rPr lang="de-CH" dirty="0"/>
              <a:t>Persönliche Botschaft: Untreue Frau / treuer Mann</a:t>
            </a:r>
          </a:p>
          <a:p>
            <a:pPr lvl="1"/>
            <a:r>
              <a:rPr lang="de-CH" dirty="0"/>
              <a:t>Kapitel 1-3</a:t>
            </a:r>
          </a:p>
          <a:p>
            <a:r>
              <a:rPr lang="de-CH" dirty="0"/>
              <a:t>Prophetische Botschaft: Untreues Volk / treuer Gott</a:t>
            </a:r>
          </a:p>
          <a:p>
            <a:pPr lvl="1"/>
            <a:r>
              <a:rPr lang="de-CH" dirty="0"/>
              <a:t>Kapitel 4-17</a:t>
            </a:r>
          </a:p>
          <a:p>
            <a:pPr lvl="2"/>
            <a:r>
              <a:rPr lang="de-CH" dirty="0"/>
              <a:t>Drei Unterteilungen: Niedergang und Busse, Gericht und Wiederherstellung, vollkommene Heilung.</a:t>
            </a:r>
          </a:p>
          <a:p>
            <a:r>
              <a:rPr lang="de-CH" dirty="0"/>
              <a:t>Wichtig: Gott heilt die Abtrünnigkeit, vgl. </a:t>
            </a:r>
            <a:r>
              <a:rPr lang="de-CH" dirty="0" err="1"/>
              <a:t>Hosea</a:t>
            </a:r>
            <a:r>
              <a:rPr lang="de-CH" dirty="0"/>
              <a:t> 14,5.</a:t>
            </a:r>
          </a:p>
        </p:txBody>
      </p:sp>
    </p:spTree>
    <p:extLst>
      <p:ext uri="{BB962C8B-B14F-4D97-AF65-F5344CB8AC3E}">
        <p14:creationId xmlns:p14="http://schemas.microsoft.com/office/powerpoint/2010/main" val="10997377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Top Corners Rounded 10">
            <a:extLst>
              <a:ext uri="{FF2B5EF4-FFF2-40B4-BE49-F238E27FC236}">
                <a16:creationId xmlns:a16="http://schemas.microsoft.com/office/drawing/2014/main" id="{3BAF1561-20C4-41FD-A35F-BF2B9E727F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529466" y="996722"/>
            <a:ext cx="5923488" cy="4864556"/>
          </a:xfrm>
          <a:prstGeom prst="round2SameRect">
            <a:avLst>
              <a:gd name="adj1" fmla="val 3762"/>
              <a:gd name="adj2" fmla="val 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: Top Corners Rounded 12">
            <a:extLst>
              <a:ext uri="{FF2B5EF4-FFF2-40B4-BE49-F238E27FC236}">
                <a16:creationId xmlns:a16="http://schemas.microsoft.com/office/drawing/2014/main" id="{839DC788-B140-4F3E-A91E-CB3E70ED94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57200" y="1050468"/>
            <a:ext cx="5609397" cy="4757058"/>
          </a:xfrm>
          <a:prstGeom prst="round2SameRect">
            <a:avLst>
              <a:gd name="adj1" fmla="val 2061"/>
              <a:gd name="adj2" fmla="val 0"/>
            </a:avLst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3A79780-EB7A-4115-AD04-45E1CA47B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733" y="981091"/>
            <a:ext cx="4092951" cy="1624457"/>
          </a:xfrm>
        </p:spPr>
        <p:txBody>
          <a:bodyPr>
            <a:normAutofit/>
          </a:bodyPr>
          <a:lstStyle/>
          <a:p>
            <a:r>
              <a:rPr lang="de-CH" sz="3600" dirty="0" err="1">
                <a:solidFill>
                  <a:schemeClr val="bg1"/>
                </a:solidFill>
              </a:rPr>
              <a:t>Hosea</a:t>
            </a:r>
            <a:r>
              <a:rPr lang="de-CH" sz="3600" dirty="0">
                <a:solidFill>
                  <a:schemeClr val="bg1"/>
                </a:solidFill>
              </a:rPr>
              <a:t> 14,5-6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C18D930-0EEE-448F-ABF1-2AA3C83DA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4071" y="2705800"/>
            <a:ext cx="1597456" cy="0"/>
          </a:xfrm>
          <a:prstGeom prst="line">
            <a:avLst/>
          </a:prstGeom>
          <a:ln w="508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F552CB3-9948-4AF4-B311-D2437DD116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733" y="2834809"/>
            <a:ext cx="4092951" cy="3042099"/>
          </a:xfrm>
        </p:spPr>
        <p:txBody>
          <a:bodyPr anchor="t">
            <a:normAutofit/>
          </a:bodyPr>
          <a:lstStyle/>
          <a:p>
            <a:r>
              <a:rPr lang="de-CH" sz="2000" dirty="0">
                <a:solidFill>
                  <a:schemeClr val="bg1"/>
                </a:solidFill>
              </a:rPr>
              <a:t>Ich will ihre Abtrünnigkeit heilen, will sie willig lieben; denn mein Zorn hat sich von ihm abgewendet.</a:t>
            </a:r>
          </a:p>
          <a:p>
            <a:r>
              <a:rPr lang="de-CH" sz="2000" dirty="0">
                <a:solidFill>
                  <a:schemeClr val="bg1"/>
                </a:solidFill>
              </a:rPr>
              <a:t>Ich werde für Israel sein wie der Tau: blühen soll es wie die Lilie, und Wurzel schlagen wie der Libanon. </a:t>
            </a:r>
          </a:p>
        </p:txBody>
      </p:sp>
      <p:pic>
        <p:nvPicPr>
          <p:cNvPr id="5" name="Grafik 4" descr="Ein Bild, das drinnen, Buch, sitzend, Text enthält.&#10;&#10;Mit sehr hoher Zuverlässigkeit generierte Beschreibung">
            <a:extLst>
              <a:ext uri="{FF2B5EF4-FFF2-40B4-BE49-F238E27FC236}">
                <a16:creationId xmlns:a16="http://schemas.microsoft.com/office/drawing/2014/main" id="{37439BC4-F608-4687-BF84-E9ED3E0F02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203767" y="897182"/>
            <a:ext cx="6542117" cy="4906587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B035F210-0207-46CF-A7D3-5F6D51174721}"/>
              </a:ext>
            </a:extLst>
          </p:cNvPr>
          <p:cNvSpPr txBox="1"/>
          <p:nvPr/>
        </p:nvSpPr>
        <p:spPr>
          <a:xfrm>
            <a:off x="9546725" y="6870700"/>
            <a:ext cx="2645275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de-CH" sz="700" dirty="0">
                <a:solidFill>
                  <a:srgbClr val="FFFFFF"/>
                </a:solidFill>
              </a:rPr>
              <a:t>"</a:t>
            </a:r>
            <a:r>
              <a:rPr lang="de-CH" sz="700" dirty="0">
                <a:solidFill>
                  <a:srgbClr val="FFFFFF"/>
                </a:solidFill>
                <a:hlinkClick r:id="rId4" tooltip="https://commons.wikimedia.org/wiki/File:Bible_paper.jpg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Dieses Foto</a:t>
            </a:r>
            <a:r>
              <a:rPr lang="de-CH" sz="700" dirty="0">
                <a:solidFill>
                  <a:srgbClr val="FFFFFF"/>
                </a:solidFill>
              </a:rPr>
              <a:t>" von Unbekannter Autor ist lizenziert gemäß </a:t>
            </a:r>
            <a:r>
              <a:rPr lang="de-CH" sz="700" dirty="0">
                <a:solidFill>
                  <a:srgbClr val="FFFFFF"/>
                </a:solidFill>
                <a:hlinkClick r:id="rId5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de-CH" sz="7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0226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583</Words>
  <Application>Microsoft Office PowerPoint</Application>
  <PresentationFormat>Breitbild</PresentationFormat>
  <Paragraphs>66</Paragraphs>
  <Slides>7</Slides>
  <Notes>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</vt:lpstr>
      <vt:lpstr>Hosea</vt:lpstr>
      <vt:lpstr>Nord- und Südreich im Überblick</vt:lpstr>
      <vt:lpstr>Könige zur Zeit Hoseas in Israel</vt:lpstr>
      <vt:lpstr>Zeitachse</vt:lpstr>
      <vt:lpstr>Die zwölf «kleinen» Propheten</vt:lpstr>
      <vt:lpstr>Sehr, sehr grobe Grobeinteilung</vt:lpstr>
      <vt:lpstr>Hosea 14,5-6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Hosea</dc:title>
  <dc:creator>Andreas Moser</dc:creator>
  <cp:lastModifiedBy>Andreas Moser</cp:lastModifiedBy>
  <cp:revision>1</cp:revision>
  <dcterms:created xsi:type="dcterms:W3CDTF">2018-11-01T18:53:24Z</dcterms:created>
  <dcterms:modified xsi:type="dcterms:W3CDTF">2018-11-02T15:10:37Z</dcterms:modified>
</cp:coreProperties>
</file>